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4" r:id="rId5"/>
    <p:sldId id="275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2E2D1-A01B-421F-A874-A65F210508A2}" type="doc">
      <dgm:prSet loTypeId="urn:microsoft.com/office/officeart/2005/8/layout/cycle7" loCatId="cycle" qsTypeId="urn:microsoft.com/office/officeart/2005/8/quickstyle/simple3" qsCatId="simple" csTypeId="urn:microsoft.com/office/officeart/2005/8/colors/colorful3" csCatId="colorful" phldr="1"/>
      <dgm:spPr/>
    </dgm:pt>
    <dgm:pt modelId="{D658F22E-2C67-457F-ACB8-2DDA636014BE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dirty="0" smtClean="0"/>
            <a:t>Целевой</a:t>
          </a:r>
          <a:endParaRPr lang="ru-RU" sz="1800" dirty="0"/>
        </a:p>
      </dgm:t>
    </dgm:pt>
    <dgm:pt modelId="{96E0A191-BF3A-4975-BBDB-6F428E8F7A98}" type="parTrans" cxnId="{EEA07A89-EEBD-4E59-BF81-66367E31FFCD}">
      <dgm:prSet/>
      <dgm:spPr/>
      <dgm:t>
        <a:bodyPr/>
        <a:lstStyle/>
        <a:p>
          <a:endParaRPr lang="ru-RU"/>
        </a:p>
      </dgm:t>
    </dgm:pt>
    <dgm:pt modelId="{F5FF97A9-751C-4B96-A62D-0BAA0D280A30}" type="sibTrans" cxnId="{EEA07A89-EEBD-4E59-BF81-66367E31FFC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8A649-34E8-4E11-BF83-1D2308591EAF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Организационный</a:t>
          </a:r>
          <a:endParaRPr lang="ru-RU" sz="1600" dirty="0"/>
        </a:p>
      </dgm:t>
    </dgm:pt>
    <dgm:pt modelId="{A280885E-583F-4563-BE87-78CE8DCD3D7D}" type="parTrans" cxnId="{40147859-0D9F-4636-A1FB-103C7CBE9797}">
      <dgm:prSet/>
      <dgm:spPr/>
      <dgm:t>
        <a:bodyPr/>
        <a:lstStyle/>
        <a:p>
          <a:endParaRPr lang="ru-RU"/>
        </a:p>
      </dgm:t>
    </dgm:pt>
    <dgm:pt modelId="{75762E68-3256-4AF1-BE88-937FD3673F7D}" type="sibTrans" cxnId="{40147859-0D9F-4636-A1FB-103C7CBE9797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89F3577-F36A-46D2-BF4D-DFB2CB8A66E2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Содержательный</a:t>
          </a:r>
          <a:endParaRPr lang="ru-RU" sz="1600" dirty="0"/>
        </a:p>
      </dgm:t>
    </dgm:pt>
    <dgm:pt modelId="{4FE73BAF-E637-4006-AE88-F47FBD6FB9D3}" type="parTrans" cxnId="{7BDA3D26-309D-45EB-AD7E-652E4246552A}">
      <dgm:prSet/>
      <dgm:spPr/>
      <dgm:t>
        <a:bodyPr/>
        <a:lstStyle/>
        <a:p>
          <a:endParaRPr lang="ru-RU"/>
        </a:p>
      </dgm:t>
    </dgm:pt>
    <dgm:pt modelId="{B0B5F164-93B3-48E1-A51D-22FDA0061F9F}" type="sibTrans" cxnId="{7BDA3D26-309D-45EB-AD7E-652E4246552A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FAD9519-9219-4FA4-B2AE-89E150B0361D}" type="pres">
      <dgm:prSet presAssocID="{7BF2E2D1-A01B-421F-A874-A65F210508A2}" presName="Name0" presStyleCnt="0">
        <dgm:presLayoutVars>
          <dgm:dir/>
          <dgm:resizeHandles val="exact"/>
        </dgm:presLayoutVars>
      </dgm:prSet>
      <dgm:spPr/>
    </dgm:pt>
    <dgm:pt modelId="{114D3796-9EA7-499C-8838-086A1AC39903}" type="pres">
      <dgm:prSet presAssocID="{D658F22E-2C67-457F-ACB8-2DDA636014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8413-277F-4FC3-9109-E93421C35EEC}" type="pres">
      <dgm:prSet presAssocID="{F5FF97A9-751C-4B96-A62D-0BAA0D280A3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4BDD60A-4DDA-4020-98F6-0B4805B24516}" type="pres">
      <dgm:prSet presAssocID="{F5FF97A9-751C-4B96-A62D-0BAA0D280A3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C2F0B75-C022-4039-A235-905785746D8E}" type="pres">
      <dgm:prSet presAssocID="{FCD8A649-34E8-4E11-BF83-1D2308591EAF}" presName="node" presStyleLbl="node1" presStyleIdx="1" presStyleCnt="3" custScaleX="110050" custRadScaleRad="100062" custRadScaleInc="-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F0A1B-6DF0-44D1-94B3-0A49260D143F}" type="pres">
      <dgm:prSet presAssocID="{75762E68-3256-4AF1-BE88-937FD3673F7D}" presName="sibTrans" presStyleLbl="sibTrans2D1" presStyleIdx="1" presStyleCnt="3" custLinFactNeighborX="4249" custLinFactNeighborY="2308"/>
      <dgm:spPr/>
      <dgm:t>
        <a:bodyPr/>
        <a:lstStyle/>
        <a:p>
          <a:endParaRPr lang="ru-RU"/>
        </a:p>
      </dgm:t>
    </dgm:pt>
    <dgm:pt modelId="{DCB613FA-F3AE-4530-8711-3815885DE7D7}" type="pres">
      <dgm:prSet presAssocID="{75762E68-3256-4AF1-BE88-937FD3673F7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E9A20E-5D28-4E31-B9C1-D3F9B0023493}" type="pres">
      <dgm:prSet presAssocID="{689F3577-F36A-46D2-BF4D-DFB2CB8A66E2}" presName="node" presStyleLbl="node1" presStyleIdx="2" presStyleCnt="3" custScaleX="10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9B56F-E55C-48D4-8234-495D2E5F257A}" type="pres">
      <dgm:prSet presAssocID="{B0B5F164-93B3-48E1-A51D-22FDA0061F9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30F9AB2-EE94-44B7-BEBE-7E49B6CA59D5}" type="pres">
      <dgm:prSet presAssocID="{B0B5F164-93B3-48E1-A51D-22FDA0061F9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2AD646E-2DAF-4AC4-BB97-153C39C91607}" type="presOf" srcId="{B0B5F164-93B3-48E1-A51D-22FDA0061F9F}" destId="{630F9AB2-EE94-44B7-BEBE-7E49B6CA59D5}" srcOrd="1" destOrd="0" presId="urn:microsoft.com/office/officeart/2005/8/layout/cycle7"/>
    <dgm:cxn modelId="{BC7C09F8-D726-4FD9-BAE9-9A536FCA9550}" type="presOf" srcId="{75762E68-3256-4AF1-BE88-937FD3673F7D}" destId="{DAEF0A1B-6DF0-44D1-94B3-0A49260D143F}" srcOrd="0" destOrd="0" presId="urn:microsoft.com/office/officeart/2005/8/layout/cycle7"/>
    <dgm:cxn modelId="{D41EBEF9-2C14-4164-B215-0CA9CE5FF376}" type="presOf" srcId="{7BF2E2D1-A01B-421F-A874-A65F210508A2}" destId="{9FAD9519-9219-4FA4-B2AE-89E150B0361D}" srcOrd="0" destOrd="0" presId="urn:microsoft.com/office/officeart/2005/8/layout/cycle7"/>
    <dgm:cxn modelId="{662CFA6B-22F9-4691-90A0-D1179B582B08}" type="presOf" srcId="{D658F22E-2C67-457F-ACB8-2DDA636014BE}" destId="{114D3796-9EA7-499C-8838-086A1AC39903}" srcOrd="0" destOrd="0" presId="urn:microsoft.com/office/officeart/2005/8/layout/cycle7"/>
    <dgm:cxn modelId="{7BDA3D26-309D-45EB-AD7E-652E4246552A}" srcId="{7BF2E2D1-A01B-421F-A874-A65F210508A2}" destId="{689F3577-F36A-46D2-BF4D-DFB2CB8A66E2}" srcOrd="2" destOrd="0" parTransId="{4FE73BAF-E637-4006-AE88-F47FBD6FB9D3}" sibTransId="{B0B5F164-93B3-48E1-A51D-22FDA0061F9F}"/>
    <dgm:cxn modelId="{524EE4E2-C2ED-4239-893D-A8AF19E1DB85}" type="presOf" srcId="{75762E68-3256-4AF1-BE88-937FD3673F7D}" destId="{DCB613FA-F3AE-4530-8711-3815885DE7D7}" srcOrd="1" destOrd="0" presId="urn:microsoft.com/office/officeart/2005/8/layout/cycle7"/>
    <dgm:cxn modelId="{40147859-0D9F-4636-A1FB-103C7CBE9797}" srcId="{7BF2E2D1-A01B-421F-A874-A65F210508A2}" destId="{FCD8A649-34E8-4E11-BF83-1D2308591EAF}" srcOrd="1" destOrd="0" parTransId="{A280885E-583F-4563-BE87-78CE8DCD3D7D}" sibTransId="{75762E68-3256-4AF1-BE88-937FD3673F7D}"/>
    <dgm:cxn modelId="{762375BA-1FA4-4C20-B546-D0385F795F1B}" type="presOf" srcId="{689F3577-F36A-46D2-BF4D-DFB2CB8A66E2}" destId="{FEE9A20E-5D28-4E31-B9C1-D3F9B0023493}" srcOrd="0" destOrd="0" presId="urn:microsoft.com/office/officeart/2005/8/layout/cycle7"/>
    <dgm:cxn modelId="{187DC0F3-4C47-4649-AC00-7C3564FEED4C}" type="presOf" srcId="{FCD8A649-34E8-4E11-BF83-1D2308591EAF}" destId="{EC2F0B75-C022-4039-A235-905785746D8E}" srcOrd="0" destOrd="0" presId="urn:microsoft.com/office/officeart/2005/8/layout/cycle7"/>
    <dgm:cxn modelId="{583B02EA-3E3A-4D2D-BB5D-A473D51B1B9B}" type="presOf" srcId="{F5FF97A9-751C-4B96-A62D-0BAA0D280A30}" destId="{14BDD60A-4DDA-4020-98F6-0B4805B24516}" srcOrd="1" destOrd="0" presId="urn:microsoft.com/office/officeart/2005/8/layout/cycle7"/>
    <dgm:cxn modelId="{EEA07A89-EEBD-4E59-BF81-66367E31FFCD}" srcId="{7BF2E2D1-A01B-421F-A874-A65F210508A2}" destId="{D658F22E-2C67-457F-ACB8-2DDA636014BE}" srcOrd="0" destOrd="0" parTransId="{96E0A191-BF3A-4975-BBDB-6F428E8F7A98}" sibTransId="{F5FF97A9-751C-4B96-A62D-0BAA0D280A30}"/>
    <dgm:cxn modelId="{4C96BCAC-2DF9-4A95-B813-3D0F63827B88}" type="presOf" srcId="{B0B5F164-93B3-48E1-A51D-22FDA0061F9F}" destId="{B109B56F-E55C-48D4-8234-495D2E5F257A}" srcOrd="0" destOrd="0" presId="urn:microsoft.com/office/officeart/2005/8/layout/cycle7"/>
    <dgm:cxn modelId="{E1C9A4C9-C8E5-4A60-BFD7-218D56144D7A}" type="presOf" srcId="{F5FF97A9-751C-4B96-A62D-0BAA0D280A30}" destId="{0FAC8413-277F-4FC3-9109-E93421C35EEC}" srcOrd="0" destOrd="0" presId="urn:microsoft.com/office/officeart/2005/8/layout/cycle7"/>
    <dgm:cxn modelId="{8ED86B29-7F8F-4371-A992-57821C4E1CD6}" type="presParOf" srcId="{9FAD9519-9219-4FA4-B2AE-89E150B0361D}" destId="{114D3796-9EA7-499C-8838-086A1AC39903}" srcOrd="0" destOrd="0" presId="urn:microsoft.com/office/officeart/2005/8/layout/cycle7"/>
    <dgm:cxn modelId="{2FA52402-6D29-4741-807D-64B4D349CDAB}" type="presParOf" srcId="{9FAD9519-9219-4FA4-B2AE-89E150B0361D}" destId="{0FAC8413-277F-4FC3-9109-E93421C35EEC}" srcOrd="1" destOrd="0" presId="urn:microsoft.com/office/officeart/2005/8/layout/cycle7"/>
    <dgm:cxn modelId="{B63B7E65-61E9-4838-B5BB-10067B970874}" type="presParOf" srcId="{0FAC8413-277F-4FC3-9109-E93421C35EEC}" destId="{14BDD60A-4DDA-4020-98F6-0B4805B24516}" srcOrd="0" destOrd="0" presId="urn:microsoft.com/office/officeart/2005/8/layout/cycle7"/>
    <dgm:cxn modelId="{7FF2BF51-97C6-4709-84FB-3E6DEE28EE04}" type="presParOf" srcId="{9FAD9519-9219-4FA4-B2AE-89E150B0361D}" destId="{EC2F0B75-C022-4039-A235-905785746D8E}" srcOrd="2" destOrd="0" presId="urn:microsoft.com/office/officeart/2005/8/layout/cycle7"/>
    <dgm:cxn modelId="{17E61054-8483-4A67-9CC9-EBA18199629C}" type="presParOf" srcId="{9FAD9519-9219-4FA4-B2AE-89E150B0361D}" destId="{DAEF0A1B-6DF0-44D1-94B3-0A49260D143F}" srcOrd="3" destOrd="0" presId="urn:microsoft.com/office/officeart/2005/8/layout/cycle7"/>
    <dgm:cxn modelId="{83513E81-0BD9-411D-8D91-395C796319D1}" type="presParOf" srcId="{DAEF0A1B-6DF0-44D1-94B3-0A49260D143F}" destId="{DCB613FA-F3AE-4530-8711-3815885DE7D7}" srcOrd="0" destOrd="0" presId="urn:microsoft.com/office/officeart/2005/8/layout/cycle7"/>
    <dgm:cxn modelId="{1D6EB556-8523-4BFA-A47E-2035A3C28AF3}" type="presParOf" srcId="{9FAD9519-9219-4FA4-B2AE-89E150B0361D}" destId="{FEE9A20E-5D28-4E31-B9C1-D3F9B0023493}" srcOrd="4" destOrd="0" presId="urn:microsoft.com/office/officeart/2005/8/layout/cycle7"/>
    <dgm:cxn modelId="{73C79A0D-0BE1-483A-845B-E31BA73F40F8}" type="presParOf" srcId="{9FAD9519-9219-4FA4-B2AE-89E150B0361D}" destId="{B109B56F-E55C-48D4-8234-495D2E5F257A}" srcOrd="5" destOrd="0" presId="urn:microsoft.com/office/officeart/2005/8/layout/cycle7"/>
    <dgm:cxn modelId="{F96241CB-1E93-4062-946B-6DE3C30655FD}" type="presParOf" srcId="{B109B56F-E55C-48D4-8234-495D2E5F257A}" destId="{630F9AB2-EE94-44B7-BEBE-7E49B6CA59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F5E06-AEE5-4A85-ABE8-156C04D424A6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0AAE49-F841-4C8D-80AB-394152475D1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marL="0" indent="0"/>
          <a:r>
            <a:rPr lang="ru-RU" altLang="ru-RU" sz="1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1400" dirty="0"/>
        </a:p>
      </dgm:t>
    </dgm:pt>
    <dgm:pt modelId="{E65A30A5-3519-44B0-A309-17C08A5F1FED}" type="parTrans" cxnId="{F2B472EE-026D-41E2-A49D-4F0621872DAD}">
      <dgm:prSet/>
      <dgm:spPr/>
      <dgm:t>
        <a:bodyPr/>
        <a:lstStyle/>
        <a:p>
          <a:endParaRPr lang="ru-RU"/>
        </a:p>
      </dgm:t>
    </dgm:pt>
    <dgm:pt modelId="{B47F8E0C-5101-49D6-A4DF-C2F6E9E2C12A}" type="sibTrans" cxnId="{F2B472EE-026D-41E2-A49D-4F0621872DAD}">
      <dgm:prSet/>
      <dgm:spPr>
        <a:noFill/>
      </dgm:spPr>
      <dgm:t>
        <a:bodyPr/>
        <a:lstStyle/>
        <a:p>
          <a:endParaRPr lang="ru-RU"/>
        </a:p>
      </dgm:t>
    </dgm:pt>
    <dgm:pt modelId="{90602C5F-30CD-414B-B1FD-ADBBB8F1CB09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dirty="0"/>
        </a:p>
      </dgm:t>
    </dgm:pt>
    <dgm:pt modelId="{D142B478-A428-462B-B541-798852104327}" type="parTrans" cxnId="{81EBD9B7-09F6-4040-B453-6D6F8D54AD92}">
      <dgm:prSet/>
      <dgm:spPr/>
      <dgm:t>
        <a:bodyPr/>
        <a:lstStyle/>
        <a:p>
          <a:endParaRPr lang="ru-RU"/>
        </a:p>
      </dgm:t>
    </dgm:pt>
    <dgm:pt modelId="{1E089B49-2C20-42B4-88C7-BD9E191C6B47}" type="sibTrans" cxnId="{81EBD9B7-09F6-4040-B453-6D6F8D54AD92}">
      <dgm:prSet/>
      <dgm:spPr>
        <a:noFill/>
      </dgm:spPr>
      <dgm:t>
        <a:bodyPr/>
        <a:lstStyle/>
        <a:p>
          <a:endParaRPr lang="ru-RU"/>
        </a:p>
      </dgm:t>
    </dgm:pt>
    <dgm:pt modelId="{646E2AD8-DCA3-425C-9D32-A5FA1F0636C4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Познавательное развитие</a:t>
          </a:r>
          <a:endParaRPr lang="ru-RU" dirty="0"/>
        </a:p>
      </dgm:t>
    </dgm:pt>
    <dgm:pt modelId="{3A9DA6C7-B79A-452D-B2A1-3771822E1DAD}" type="parTrans" cxnId="{7068CEF5-6C4D-4516-998A-5A08E7A0A289}">
      <dgm:prSet/>
      <dgm:spPr/>
      <dgm:t>
        <a:bodyPr/>
        <a:lstStyle/>
        <a:p>
          <a:endParaRPr lang="ru-RU"/>
        </a:p>
      </dgm:t>
    </dgm:pt>
    <dgm:pt modelId="{32B3793D-627C-4F0F-A0A9-93C7ED853C61}" type="sibTrans" cxnId="{7068CEF5-6C4D-4516-998A-5A08E7A0A289}">
      <dgm:prSet/>
      <dgm:spPr>
        <a:noFill/>
      </dgm:spPr>
      <dgm:t>
        <a:bodyPr/>
        <a:lstStyle/>
        <a:p>
          <a:endParaRPr lang="ru-RU"/>
        </a:p>
      </dgm:t>
    </dgm:pt>
    <dgm:pt modelId="{6F29A258-7DBF-47BF-9BD8-0812C6D04317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Речевое развитие</a:t>
          </a:r>
          <a:endParaRPr lang="ru-RU" dirty="0"/>
        </a:p>
      </dgm:t>
    </dgm:pt>
    <dgm:pt modelId="{94E73894-2216-43AF-BD5E-C5E566E59F1F}" type="parTrans" cxnId="{622901F0-4C84-49DA-BB1C-CBA34343E51C}">
      <dgm:prSet/>
      <dgm:spPr/>
      <dgm:t>
        <a:bodyPr/>
        <a:lstStyle/>
        <a:p>
          <a:endParaRPr lang="ru-RU"/>
        </a:p>
      </dgm:t>
    </dgm:pt>
    <dgm:pt modelId="{0A9EB6B2-70DC-4689-8BF7-AD87B6D87E69}" type="sibTrans" cxnId="{622901F0-4C84-49DA-BB1C-CBA34343E51C}">
      <dgm:prSet/>
      <dgm:spPr>
        <a:noFill/>
      </dgm:spPr>
      <dgm:t>
        <a:bodyPr/>
        <a:lstStyle/>
        <a:p>
          <a:endParaRPr lang="ru-RU"/>
        </a:p>
      </dgm:t>
    </dgm:pt>
    <dgm:pt modelId="{9B282CFA-1C69-4466-A1E7-ACC805B65883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Физическое развитие</a:t>
          </a:r>
          <a:endParaRPr lang="ru-RU" dirty="0"/>
        </a:p>
      </dgm:t>
    </dgm:pt>
    <dgm:pt modelId="{12D32CF0-8F29-477D-97E9-80370B6A053C}" type="parTrans" cxnId="{527CE47F-7E3B-4B81-8A5D-026BC739DF89}">
      <dgm:prSet/>
      <dgm:spPr/>
      <dgm:t>
        <a:bodyPr/>
        <a:lstStyle/>
        <a:p>
          <a:endParaRPr lang="ru-RU"/>
        </a:p>
      </dgm:t>
    </dgm:pt>
    <dgm:pt modelId="{1AFEF293-5725-4598-8F0C-F8A17A981AE1}" type="sibTrans" cxnId="{527CE47F-7E3B-4B81-8A5D-026BC739DF89}">
      <dgm:prSet/>
      <dgm:spPr>
        <a:noFill/>
      </dgm:spPr>
      <dgm:t>
        <a:bodyPr/>
        <a:lstStyle/>
        <a:p>
          <a:endParaRPr lang="ru-RU" dirty="0"/>
        </a:p>
      </dgm:t>
    </dgm:pt>
    <dgm:pt modelId="{125045F1-D01F-4152-AD16-E7E27F96C92A}" type="pres">
      <dgm:prSet presAssocID="{20DF5E06-AEE5-4A85-ABE8-156C04D424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635F68-BE29-4DCD-84E1-15611D6E9ECF}" type="pres">
      <dgm:prSet presAssocID="{E30AAE49-F841-4C8D-80AB-394152475D13}" presName="node" presStyleLbl="node1" presStyleIdx="0" presStyleCnt="5" custScaleX="11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E8862-7107-4A53-A444-53F269466E37}" type="pres">
      <dgm:prSet presAssocID="{E30AAE49-F841-4C8D-80AB-394152475D13}" presName="spNode" presStyleCnt="0"/>
      <dgm:spPr/>
    </dgm:pt>
    <dgm:pt modelId="{4A103142-E1F6-4009-A7AB-069EC00D7862}" type="pres">
      <dgm:prSet presAssocID="{B47F8E0C-5101-49D6-A4DF-C2F6E9E2C12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B29F32E-FB87-4BCE-997F-E21748BA60F3}" type="pres">
      <dgm:prSet presAssocID="{90602C5F-30CD-414B-B1FD-ADBBB8F1CB09}" presName="node" presStyleLbl="node1" presStyleIdx="1" presStyleCnt="5" custScaleX="120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71FB9-7EE3-4428-A7AD-9A12EB4E72EE}" type="pres">
      <dgm:prSet presAssocID="{90602C5F-30CD-414B-B1FD-ADBBB8F1CB09}" presName="spNode" presStyleCnt="0"/>
      <dgm:spPr/>
    </dgm:pt>
    <dgm:pt modelId="{F916EF65-24D9-44F2-A241-E555BC4CB760}" type="pres">
      <dgm:prSet presAssocID="{1E089B49-2C20-42B4-88C7-BD9E191C6B4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BA68436-3CB2-43F9-8DDD-F7E1A810DA74}" type="pres">
      <dgm:prSet presAssocID="{646E2AD8-DCA3-425C-9D32-A5FA1F0636C4}" presName="node" presStyleLbl="node1" presStyleIdx="2" presStyleCnt="5" custScaleX="124691" custRadScaleRad="101803" custRadScaleInc="-4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DD6F1-5312-4671-A77B-D7084B0CBBBC}" type="pres">
      <dgm:prSet presAssocID="{646E2AD8-DCA3-425C-9D32-A5FA1F0636C4}" presName="spNode" presStyleCnt="0"/>
      <dgm:spPr/>
    </dgm:pt>
    <dgm:pt modelId="{1FE7826C-27A0-49E4-B375-D47BE8C1DFFD}" type="pres">
      <dgm:prSet presAssocID="{32B3793D-627C-4F0F-A0A9-93C7ED853C6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5DDF769-FA37-4FCC-844B-7886FB2C4AB9}" type="pres">
      <dgm:prSet presAssocID="{6F29A258-7DBF-47BF-9BD8-0812C6D04317}" presName="node" presStyleLbl="node1" presStyleIdx="3" presStyleCnt="5" custScaleX="124336" custRadScaleRad="102531" custRadScaleInc="4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13EF-2894-4EC8-8A54-E4961B0DDAA5}" type="pres">
      <dgm:prSet presAssocID="{6F29A258-7DBF-47BF-9BD8-0812C6D04317}" presName="spNode" presStyleCnt="0"/>
      <dgm:spPr/>
    </dgm:pt>
    <dgm:pt modelId="{8C8AA9FF-756E-4153-A212-CB46FEE29C6F}" type="pres">
      <dgm:prSet presAssocID="{0A9EB6B2-70DC-4689-8BF7-AD87B6D87E6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91465EB-83C5-4F2B-85DA-064C065F287B}" type="pres">
      <dgm:prSet presAssocID="{9B282CFA-1C69-4466-A1E7-ACC805B65883}" presName="node" presStyleLbl="node1" presStyleIdx="4" presStyleCnt="5" custScaleX="12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17CDD-90ED-48B5-AEDF-BE5D488392EE}" type="pres">
      <dgm:prSet presAssocID="{9B282CFA-1C69-4466-A1E7-ACC805B65883}" presName="spNode" presStyleCnt="0"/>
      <dgm:spPr/>
    </dgm:pt>
    <dgm:pt modelId="{4CE8BBB3-DF7E-4CFE-BC16-B6C9ED2AEEBE}" type="pres">
      <dgm:prSet presAssocID="{1AFEF293-5725-4598-8F0C-F8A17A981AE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2B472EE-026D-41E2-A49D-4F0621872DAD}" srcId="{20DF5E06-AEE5-4A85-ABE8-156C04D424A6}" destId="{E30AAE49-F841-4C8D-80AB-394152475D13}" srcOrd="0" destOrd="0" parTransId="{E65A30A5-3519-44B0-A309-17C08A5F1FED}" sibTransId="{B47F8E0C-5101-49D6-A4DF-C2F6E9E2C12A}"/>
    <dgm:cxn modelId="{8C5F7CBA-84D1-43D1-AFA0-68CAC1B21845}" type="presOf" srcId="{32B3793D-627C-4F0F-A0A9-93C7ED853C61}" destId="{1FE7826C-27A0-49E4-B375-D47BE8C1DFFD}" srcOrd="0" destOrd="0" presId="urn:microsoft.com/office/officeart/2005/8/layout/cycle6"/>
    <dgm:cxn modelId="{235CCDD0-3D66-4CF5-BDEA-80C271518EF0}" type="presOf" srcId="{E30AAE49-F841-4C8D-80AB-394152475D13}" destId="{44635F68-BE29-4DCD-84E1-15611D6E9ECF}" srcOrd="0" destOrd="0" presId="urn:microsoft.com/office/officeart/2005/8/layout/cycle6"/>
    <dgm:cxn modelId="{527CE47F-7E3B-4B81-8A5D-026BC739DF89}" srcId="{20DF5E06-AEE5-4A85-ABE8-156C04D424A6}" destId="{9B282CFA-1C69-4466-A1E7-ACC805B65883}" srcOrd="4" destOrd="0" parTransId="{12D32CF0-8F29-477D-97E9-80370B6A053C}" sibTransId="{1AFEF293-5725-4598-8F0C-F8A17A981AE1}"/>
    <dgm:cxn modelId="{13B63B64-BD55-4B6C-9459-74D8F598AE44}" type="presOf" srcId="{0A9EB6B2-70DC-4689-8BF7-AD87B6D87E69}" destId="{8C8AA9FF-756E-4153-A212-CB46FEE29C6F}" srcOrd="0" destOrd="0" presId="urn:microsoft.com/office/officeart/2005/8/layout/cycle6"/>
    <dgm:cxn modelId="{93719CAB-4A9D-4EA7-A4D0-E32BDECCE433}" type="presOf" srcId="{1E089B49-2C20-42B4-88C7-BD9E191C6B47}" destId="{F916EF65-24D9-44F2-A241-E555BC4CB760}" srcOrd="0" destOrd="0" presId="urn:microsoft.com/office/officeart/2005/8/layout/cycle6"/>
    <dgm:cxn modelId="{622901F0-4C84-49DA-BB1C-CBA34343E51C}" srcId="{20DF5E06-AEE5-4A85-ABE8-156C04D424A6}" destId="{6F29A258-7DBF-47BF-9BD8-0812C6D04317}" srcOrd="3" destOrd="0" parTransId="{94E73894-2216-43AF-BD5E-C5E566E59F1F}" sibTransId="{0A9EB6B2-70DC-4689-8BF7-AD87B6D87E69}"/>
    <dgm:cxn modelId="{3E107736-25ED-4E4D-ABEE-61E92C90AB98}" type="presOf" srcId="{9B282CFA-1C69-4466-A1E7-ACC805B65883}" destId="{F91465EB-83C5-4F2B-85DA-064C065F287B}" srcOrd="0" destOrd="0" presId="urn:microsoft.com/office/officeart/2005/8/layout/cycle6"/>
    <dgm:cxn modelId="{7068CEF5-6C4D-4516-998A-5A08E7A0A289}" srcId="{20DF5E06-AEE5-4A85-ABE8-156C04D424A6}" destId="{646E2AD8-DCA3-425C-9D32-A5FA1F0636C4}" srcOrd="2" destOrd="0" parTransId="{3A9DA6C7-B79A-452D-B2A1-3771822E1DAD}" sibTransId="{32B3793D-627C-4F0F-A0A9-93C7ED853C61}"/>
    <dgm:cxn modelId="{1459605F-1395-4B1A-B32B-989D09E58255}" type="presOf" srcId="{6F29A258-7DBF-47BF-9BD8-0812C6D04317}" destId="{85DDF769-FA37-4FCC-844B-7886FB2C4AB9}" srcOrd="0" destOrd="0" presId="urn:microsoft.com/office/officeart/2005/8/layout/cycle6"/>
    <dgm:cxn modelId="{44F79E82-D16C-4925-9E00-3C23B0A8C224}" type="presOf" srcId="{20DF5E06-AEE5-4A85-ABE8-156C04D424A6}" destId="{125045F1-D01F-4152-AD16-E7E27F96C92A}" srcOrd="0" destOrd="0" presId="urn:microsoft.com/office/officeart/2005/8/layout/cycle6"/>
    <dgm:cxn modelId="{F170313F-F278-497D-9A68-4D12F285915B}" type="presOf" srcId="{1AFEF293-5725-4598-8F0C-F8A17A981AE1}" destId="{4CE8BBB3-DF7E-4CFE-BC16-B6C9ED2AEEBE}" srcOrd="0" destOrd="0" presId="urn:microsoft.com/office/officeart/2005/8/layout/cycle6"/>
    <dgm:cxn modelId="{0228A12D-481A-44A7-A3EA-910B933159A7}" type="presOf" srcId="{90602C5F-30CD-414B-B1FD-ADBBB8F1CB09}" destId="{5B29F32E-FB87-4BCE-997F-E21748BA60F3}" srcOrd="0" destOrd="0" presId="urn:microsoft.com/office/officeart/2005/8/layout/cycle6"/>
    <dgm:cxn modelId="{FE18371C-F340-4870-990E-EA31B0087D83}" type="presOf" srcId="{646E2AD8-DCA3-425C-9D32-A5FA1F0636C4}" destId="{5BA68436-3CB2-43F9-8DDD-F7E1A810DA74}" srcOrd="0" destOrd="0" presId="urn:microsoft.com/office/officeart/2005/8/layout/cycle6"/>
    <dgm:cxn modelId="{81EBD9B7-09F6-4040-B453-6D6F8D54AD92}" srcId="{20DF5E06-AEE5-4A85-ABE8-156C04D424A6}" destId="{90602C5F-30CD-414B-B1FD-ADBBB8F1CB09}" srcOrd="1" destOrd="0" parTransId="{D142B478-A428-462B-B541-798852104327}" sibTransId="{1E089B49-2C20-42B4-88C7-BD9E191C6B47}"/>
    <dgm:cxn modelId="{73A51CC6-EA5E-4687-B9EA-B05681CFD5B8}" type="presOf" srcId="{B47F8E0C-5101-49D6-A4DF-C2F6E9E2C12A}" destId="{4A103142-E1F6-4009-A7AB-069EC00D7862}" srcOrd="0" destOrd="0" presId="urn:microsoft.com/office/officeart/2005/8/layout/cycle6"/>
    <dgm:cxn modelId="{1D2F29DA-BB8F-40E3-A6F9-B82E279AD6B0}" type="presParOf" srcId="{125045F1-D01F-4152-AD16-E7E27F96C92A}" destId="{44635F68-BE29-4DCD-84E1-15611D6E9ECF}" srcOrd="0" destOrd="0" presId="urn:microsoft.com/office/officeart/2005/8/layout/cycle6"/>
    <dgm:cxn modelId="{A38302FD-4F0E-4EC8-B22D-08C5B6E6CF53}" type="presParOf" srcId="{125045F1-D01F-4152-AD16-E7E27F96C92A}" destId="{618E8862-7107-4A53-A444-53F269466E37}" srcOrd="1" destOrd="0" presId="urn:microsoft.com/office/officeart/2005/8/layout/cycle6"/>
    <dgm:cxn modelId="{B1BDBB04-2286-4A20-89BD-0093D4AD5B54}" type="presParOf" srcId="{125045F1-D01F-4152-AD16-E7E27F96C92A}" destId="{4A103142-E1F6-4009-A7AB-069EC00D7862}" srcOrd="2" destOrd="0" presId="urn:microsoft.com/office/officeart/2005/8/layout/cycle6"/>
    <dgm:cxn modelId="{98AE696A-8970-4E52-9BD1-9AE6E2201BEB}" type="presParOf" srcId="{125045F1-D01F-4152-AD16-E7E27F96C92A}" destId="{5B29F32E-FB87-4BCE-997F-E21748BA60F3}" srcOrd="3" destOrd="0" presId="urn:microsoft.com/office/officeart/2005/8/layout/cycle6"/>
    <dgm:cxn modelId="{8C9C28FE-17DF-48CD-A086-27087D14630D}" type="presParOf" srcId="{125045F1-D01F-4152-AD16-E7E27F96C92A}" destId="{DF871FB9-7EE3-4428-A7AD-9A12EB4E72EE}" srcOrd="4" destOrd="0" presId="urn:microsoft.com/office/officeart/2005/8/layout/cycle6"/>
    <dgm:cxn modelId="{80258065-92D3-47EF-9C15-86CC9E150E3A}" type="presParOf" srcId="{125045F1-D01F-4152-AD16-E7E27F96C92A}" destId="{F916EF65-24D9-44F2-A241-E555BC4CB760}" srcOrd="5" destOrd="0" presId="urn:microsoft.com/office/officeart/2005/8/layout/cycle6"/>
    <dgm:cxn modelId="{91A152FB-7DAC-469D-8ADC-FEF03BAE9851}" type="presParOf" srcId="{125045F1-D01F-4152-AD16-E7E27F96C92A}" destId="{5BA68436-3CB2-43F9-8DDD-F7E1A810DA74}" srcOrd="6" destOrd="0" presId="urn:microsoft.com/office/officeart/2005/8/layout/cycle6"/>
    <dgm:cxn modelId="{9292AED5-3A77-4753-A78D-797C2A39233D}" type="presParOf" srcId="{125045F1-D01F-4152-AD16-E7E27F96C92A}" destId="{302DD6F1-5312-4671-A77B-D7084B0CBBBC}" srcOrd="7" destOrd="0" presId="urn:microsoft.com/office/officeart/2005/8/layout/cycle6"/>
    <dgm:cxn modelId="{D62ACF92-112A-47F5-B1B6-506478494412}" type="presParOf" srcId="{125045F1-D01F-4152-AD16-E7E27F96C92A}" destId="{1FE7826C-27A0-49E4-B375-D47BE8C1DFFD}" srcOrd="8" destOrd="0" presId="urn:microsoft.com/office/officeart/2005/8/layout/cycle6"/>
    <dgm:cxn modelId="{80E95CC3-3C0C-48B2-8B62-62FB61A6F59B}" type="presParOf" srcId="{125045F1-D01F-4152-AD16-E7E27F96C92A}" destId="{85DDF769-FA37-4FCC-844B-7886FB2C4AB9}" srcOrd="9" destOrd="0" presId="urn:microsoft.com/office/officeart/2005/8/layout/cycle6"/>
    <dgm:cxn modelId="{DB41B6A1-C61D-4737-B8EC-C881794B5046}" type="presParOf" srcId="{125045F1-D01F-4152-AD16-E7E27F96C92A}" destId="{6EC113EF-2894-4EC8-8A54-E4961B0DDAA5}" srcOrd="10" destOrd="0" presId="urn:microsoft.com/office/officeart/2005/8/layout/cycle6"/>
    <dgm:cxn modelId="{B4C9587D-DE8C-439E-B639-814652272F3A}" type="presParOf" srcId="{125045F1-D01F-4152-AD16-E7E27F96C92A}" destId="{8C8AA9FF-756E-4153-A212-CB46FEE29C6F}" srcOrd="11" destOrd="0" presId="urn:microsoft.com/office/officeart/2005/8/layout/cycle6"/>
    <dgm:cxn modelId="{A387BAE0-83C1-4E12-AE25-C778A5D450B6}" type="presParOf" srcId="{125045F1-D01F-4152-AD16-E7E27F96C92A}" destId="{F91465EB-83C5-4F2B-85DA-064C065F287B}" srcOrd="12" destOrd="0" presId="urn:microsoft.com/office/officeart/2005/8/layout/cycle6"/>
    <dgm:cxn modelId="{46AA8F5E-C8F0-406A-B30C-DE0BF0EDAA92}" type="presParOf" srcId="{125045F1-D01F-4152-AD16-E7E27F96C92A}" destId="{A4B17CDD-90ED-48B5-AEDF-BE5D488392EE}" srcOrd="13" destOrd="0" presId="urn:microsoft.com/office/officeart/2005/8/layout/cycle6"/>
    <dgm:cxn modelId="{249923A5-C554-4838-A21A-91A5A2EF0E4F}" type="presParOf" srcId="{125045F1-D01F-4152-AD16-E7E27F96C92A}" destId="{4CE8BBB3-DF7E-4CFE-BC16-B6C9ED2AEEB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34E52-225C-463C-8CEC-A27912F6738A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F04FD374-3700-4075-8A85-C1752EA2A6B1}">
      <dgm:prSet phldrT="[Текст]" custT="1"/>
      <dgm:spPr/>
      <dgm:t>
        <a:bodyPr/>
        <a:lstStyle/>
        <a:p>
          <a:r>
            <a:rPr lang="ru-RU" alt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Смотры, конкурсы, выставки </a:t>
          </a:r>
          <a:endParaRPr lang="ru-RU" sz="1200" b="1" dirty="0">
            <a:solidFill>
              <a:srgbClr val="C00000"/>
            </a:solidFill>
          </a:endParaRPr>
        </a:p>
      </dgm:t>
    </dgm:pt>
    <dgm:pt modelId="{B56C9819-4A39-407B-B829-1F176C9198B3}" type="parTrans" cxnId="{27BB74E9-70D5-49C1-B9E5-0F44EB603613}">
      <dgm:prSet/>
      <dgm:spPr/>
      <dgm:t>
        <a:bodyPr/>
        <a:lstStyle/>
        <a:p>
          <a:endParaRPr lang="ru-RU"/>
        </a:p>
      </dgm:t>
    </dgm:pt>
    <dgm:pt modelId="{1386BAC7-8AC5-4D53-9424-09714841DA2C}" type="sibTrans" cxnId="{27BB74E9-70D5-49C1-B9E5-0F44EB603613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Деловые игры</a:t>
          </a:r>
          <a:endParaRPr lang="ru-RU" sz="1400" b="1" dirty="0">
            <a:solidFill>
              <a:srgbClr val="C00000"/>
            </a:solidFill>
          </a:endParaRPr>
        </a:p>
      </dgm:t>
    </dgm:pt>
    <dgm:pt modelId="{FC1DB2ED-89C8-4ED8-BF19-5F11AF65D1BB}">
      <dgm:prSet phldrT="[Текст]" custT="1"/>
      <dgm:spPr/>
      <dgm:t>
        <a:bodyPr/>
        <a:lstStyle/>
        <a:p>
          <a:r>
            <a:rPr lang="ru-RU" altLang="ru-RU" sz="105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Родительские</a:t>
          </a:r>
          <a:r>
            <a:rPr lang="ru-RU" alt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собрания 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5FCD41F-6552-4D35-8C08-352F2C2363A0}" type="parTrans" cxnId="{8BFC54B6-C437-4346-B8F1-B8D2FF507720}">
      <dgm:prSet/>
      <dgm:spPr/>
      <dgm:t>
        <a:bodyPr/>
        <a:lstStyle/>
        <a:p>
          <a:endParaRPr lang="ru-RU"/>
        </a:p>
      </dgm:t>
    </dgm:pt>
    <dgm:pt modelId="{8BB847F2-5357-4E36-A676-4BF5E9E420BB}" type="sibTrans" cxnId="{8BFC54B6-C437-4346-B8F1-B8D2FF507720}">
      <dgm:prSet custT="1"/>
      <dgm:spPr/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Встречи с интересными людьми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718361D-927D-437C-B320-D13C7163B18E}">
      <dgm:prSet phldrT="[Текст]" custT="1"/>
      <dgm:spPr/>
      <dgm:t>
        <a:bodyPr/>
        <a:lstStyle/>
        <a:p>
          <a:r>
            <a:rPr lang="ru-RU" alt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Участие в образовательной деятельности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645EF19-46FD-4662-ADD7-AA9A135AA375}" type="parTrans" cxnId="{D014EE26-4689-443A-A7AA-023A9406BAA2}">
      <dgm:prSet/>
      <dgm:spPr/>
      <dgm:t>
        <a:bodyPr/>
        <a:lstStyle/>
        <a:p>
          <a:endParaRPr lang="ru-RU"/>
        </a:p>
      </dgm:t>
    </dgm:pt>
    <dgm:pt modelId="{D830E145-A915-4705-94A4-3D3272CA8BEE}" type="sibTrans" cxnId="{D014EE26-4689-443A-A7AA-023A9406BAA2}">
      <dgm:prSet custT="1"/>
      <dgm:spPr/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Праздники, развлечения, совместные проекты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AD7F4A9-275D-413E-AEAC-4B4EC24EF105}">
      <dgm:prSet phldrT="[Текст]" custT="1"/>
      <dgm:spPr/>
      <dgm:t>
        <a:bodyPr/>
        <a:lstStyle/>
        <a:p>
          <a:r>
            <a: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Беседы, дискуссии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24CB3C6-5EF2-4E56-A6A9-961E427407D0}" type="parTrans" cxnId="{6A669697-F034-4743-A0C1-216D954255D0}">
      <dgm:prSet/>
      <dgm:spPr/>
      <dgm:t>
        <a:bodyPr/>
        <a:lstStyle/>
        <a:p>
          <a:endParaRPr lang="ru-RU"/>
        </a:p>
      </dgm:t>
    </dgm:pt>
    <dgm:pt modelId="{8421F504-E067-4DF3-AD7B-DDB35FA47291}" type="sibTrans" cxnId="{6A669697-F034-4743-A0C1-216D954255D0}">
      <dgm:prSet custT="1"/>
      <dgm:spPr/>
      <dgm:t>
        <a:bodyPr/>
        <a:lstStyle/>
        <a:p>
          <a:r>
            <a:rPr lang="ru-RU" sz="105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Консультации, семинары</a:t>
          </a:r>
        </a:p>
        <a:p>
          <a:endParaRPr lang="ru-RU" sz="900" dirty="0"/>
        </a:p>
      </dgm:t>
    </dgm:pt>
    <dgm:pt modelId="{591EBCE6-B628-4C1B-9C58-085C70986FB1}" type="pres">
      <dgm:prSet presAssocID="{2FA34E52-225C-463C-8CEC-A27912F6738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AAAC3F-0949-417E-B467-49287272D7B1}" type="pres">
      <dgm:prSet presAssocID="{F04FD374-3700-4075-8A85-C1752EA2A6B1}" presName="composite" presStyleCnt="0"/>
      <dgm:spPr/>
    </dgm:pt>
    <dgm:pt modelId="{558A55ED-681F-4D9E-A125-3D7F1D1F7F6A}" type="pres">
      <dgm:prSet presAssocID="{F04FD374-3700-4075-8A85-C1752EA2A6B1}" presName="Parent1" presStyleLbl="node1" presStyleIdx="0" presStyleCnt="8" custLinFactX="-100000" custLinFactNeighborX="-108332" custLinFactNeighborY="688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858E9-6AFA-4A26-9855-FC12A146E868}" type="pres">
      <dgm:prSet presAssocID="{F04FD374-3700-4075-8A85-C1752EA2A6B1}" presName="Childtext1" presStyleLbl="revTx" presStyleIdx="0" presStyleCnt="4" custLinFactY="46080" custLinFactNeighborX="-4327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60664-346E-4FDB-BDD7-C30AD7C4EF1A}" type="pres">
      <dgm:prSet presAssocID="{F04FD374-3700-4075-8A85-C1752EA2A6B1}" presName="BalanceSpacing" presStyleCnt="0"/>
      <dgm:spPr/>
    </dgm:pt>
    <dgm:pt modelId="{08570810-82D2-436B-8688-57C0E2601FF9}" type="pres">
      <dgm:prSet presAssocID="{F04FD374-3700-4075-8A85-C1752EA2A6B1}" presName="BalanceSpacing1" presStyleCnt="0"/>
      <dgm:spPr/>
    </dgm:pt>
    <dgm:pt modelId="{9CA22E05-B937-4872-BB20-3D5B0C1A4073}" type="pres">
      <dgm:prSet presAssocID="{1386BAC7-8AC5-4D53-9424-09714841DA2C}" presName="Accent1Text" presStyleLbl="node1" presStyleIdx="1" presStyleCnt="8" custLinFactX="-100000" custLinFactNeighborX="-106024" custLinFactNeighborY="68891"/>
      <dgm:spPr/>
      <dgm:t>
        <a:bodyPr/>
        <a:lstStyle/>
        <a:p>
          <a:endParaRPr lang="ru-RU"/>
        </a:p>
      </dgm:t>
    </dgm:pt>
    <dgm:pt modelId="{59452ED8-9B97-4C64-8492-B450A284A49A}" type="pres">
      <dgm:prSet presAssocID="{1386BAC7-8AC5-4D53-9424-09714841DA2C}" presName="spaceBetweenRectangles" presStyleCnt="0"/>
      <dgm:spPr/>
    </dgm:pt>
    <dgm:pt modelId="{56CFEDD4-5BF7-473E-A082-9CA7D40D76B3}" type="pres">
      <dgm:prSet presAssocID="{BAD7F4A9-275D-413E-AEAC-4B4EC24EF105}" presName="composite" presStyleCnt="0"/>
      <dgm:spPr/>
    </dgm:pt>
    <dgm:pt modelId="{7A8BB5A5-036D-4207-BB92-4A5E29E8AC6F}" type="pres">
      <dgm:prSet presAssocID="{BAD7F4A9-275D-413E-AEAC-4B4EC24EF105}" presName="Parent1" presStyleLbl="node1" presStyleIdx="2" presStyleCnt="8" custLinFactNeighborX="-48331" custLinFactNeighborY="-16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BF73C-2DDA-49E5-846A-DA1FF947878C}" type="pres">
      <dgm:prSet presAssocID="{BAD7F4A9-275D-413E-AEAC-4B4EC24EF10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24EDE86-7E73-40C7-9B23-A2DE1798E66D}" type="pres">
      <dgm:prSet presAssocID="{BAD7F4A9-275D-413E-AEAC-4B4EC24EF105}" presName="BalanceSpacing" presStyleCnt="0"/>
      <dgm:spPr/>
    </dgm:pt>
    <dgm:pt modelId="{D7C953B8-C5E5-4381-9238-EDAA83D91D01}" type="pres">
      <dgm:prSet presAssocID="{BAD7F4A9-275D-413E-AEAC-4B4EC24EF105}" presName="BalanceSpacing1" presStyleCnt="0"/>
      <dgm:spPr/>
    </dgm:pt>
    <dgm:pt modelId="{7B6B7C34-55B2-4FB4-A5D8-2426DBC1CAC6}" type="pres">
      <dgm:prSet presAssocID="{8421F504-E067-4DF3-AD7B-DDB35FA47291}" presName="Accent1Text" presStyleLbl="node1" presStyleIdx="3" presStyleCnt="8" custLinFactNeighborX="-50538" custLinFactNeighborY="-16022"/>
      <dgm:spPr/>
      <dgm:t>
        <a:bodyPr/>
        <a:lstStyle/>
        <a:p>
          <a:endParaRPr lang="ru-RU"/>
        </a:p>
      </dgm:t>
    </dgm:pt>
    <dgm:pt modelId="{4645C102-F924-423B-A389-9FADD7EF6B62}" type="pres">
      <dgm:prSet presAssocID="{8421F504-E067-4DF3-AD7B-DDB35FA47291}" presName="spaceBetweenRectangles" presStyleCnt="0"/>
      <dgm:spPr/>
    </dgm:pt>
    <dgm:pt modelId="{2607322A-399C-4DAF-9196-EE6A7191C70A}" type="pres">
      <dgm:prSet presAssocID="{FC1DB2ED-89C8-4ED8-BF19-5F11AF65D1BB}" presName="composite" presStyleCnt="0"/>
      <dgm:spPr/>
    </dgm:pt>
    <dgm:pt modelId="{C1C7A75C-97F7-4B79-A9A7-98BE834DA2A1}" type="pres">
      <dgm:prSet presAssocID="{FC1DB2ED-89C8-4ED8-BF19-5F11AF65D1BB}" presName="Parent1" presStyleLbl="node1" presStyleIdx="4" presStyleCnt="8" custLinFactX="-54106" custLinFactNeighborX="-100000" custLinFactNeighborY="-18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65CA6-5C68-48F1-B65A-55A21D4497ED}" type="pres">
      <dgm:prSet presAssocID="{FC1DB2ED-89C8-4ED8-BF19-5F11AF65D1B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39262-9AC7-4166-A78D-D209D2015E81}" type="pres">
      <dgm:prSet presAssocID="{FC1DB2ED-89C8-4ED8-BF19-5F11AF65D1BB}" presName="BalanceSpacing" presStyleCnt="0"/>
      <dgm:spPr/>
    </dgm:pt>
    <dgm:pt modelId="{964C75D0-64D8-412B-8DA8-CF1D7AF3ED20}" type="pres">
      <dgm:prSet presAssocID="{FC1DB2ED-89C8-4ED8-BF19-5F11AF65D1BB}" presName="BalanceSpacing1" presStyleCnt="0"/>
      <dgm:spPr/>
    </dgm:pt>
    <dgm:pt modelId="{6E5AA9C9-1316-4B51-A8EE-9DBDA1F96647}" type="pres">
      <dgm:prSet presAssocID="{8BB847F2-5357-4E36-A676-4BF5E9E420BB}" presName="Accent1Text" presStyleLbl="node1" presStyleIdx="5" presStyleCnt="8" custLinFactX="-51813" custLinFactNeighborX="-100000" custLinFactNeighborY="-18716"/>
      <dgm:spPr/>
      <dgm:t>
        <a:bodyPr/>
        <a:lstStyle/>
        <a:p>
          <a:endParaRPr lang="ru-RU"/>
        </a:p>
      </dgm:t>
    </dgm:pt>
    <dgm:pt modelId="{7787079F-E938-450B-8A72-37B10E95C3C2}" type="pres">
      <dgm:prSet presAssocID="{8BB847F2-5357-4E36-A676-4BF5E9E420BB}" presName="spaceBetweenRectangles" presStyleCnt="0"/>
      <dgm:spPr/>
    </dgm:pt>
    <dgm:pt modelId="{BCE1AE01-D732-4E60-81E0-5CAB2BC370E9}" type="pres">
      <dgm:prSet presAssocID="{2718361D-927D-437C-B320-D13C7163B18E}" presName="composite" presStyleCnt="0"/>
      <dgm:spPr/>
    </dgm:pt>
    <dgm:pt modelId="{2B322B26-6420-4B71-BC4E-077DFBD142B3}" type="pres">
      <dgm:prSet presAssocID="{2718361D-927D-437C-B320-D13C7163B18E}" presName="Parent1" presStyleLbl="node1" presStyleIdx="6" presStyleCnt="8" custLinFactY="-3596" custLinFactNeighborX="580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0ABA8-7CFE-43F6-A163-E28877F0CAD2}" type="pres">
      <dgm:prSet presAssocID="{2718361D-927D-437C-B320-D13C7163B18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2FCC4-64E1-4BDC-A8E5-694947CD2583}" type="pres">
      <dgm:prSet presAssocID="{2718361D-927D-437C-B320-D13C7163B18E}" presName="BalanceSpacing" presStyleCnt="0"/>
      <dgm:spPr/>
    </dgm:pt>
    <dgm:pt modelId="{8919AA5D-A378-4FE8-A7B3-BD641A04E406}" type="pres">
      <dgm:prSet presAssocID="{2718361D-927D-437C-B320-D13C7163B18E}" presName="BalanceSpacing1" presStyleCnt="0"/>
      <dgm:spPr/>
    </dgm:pt>
    <dgm:pt modelId="{078FEA3F-05EB-469D-B256-2AE4ED59C450}" type="pres">
      <dgm:prSet presAssocID="{D830E145-A915-4705-94A4-3D3272CA8BEE}" presName="Accent1Text" presStyleLbl="node1" presStyleIdx="7" presStyleCnt="8" custLinFactY="-2945" custLinFactNeighborX="-2931" custLinFactNeighborY="-100000"/>
      <dgm:spPr/>
      <dgm:t>
        <a:bodyPr/>
        <a:lstStyle/>
        <a:p>
          <a:endParaRPr lang="ru-RU"/>
        </a:p>
      </dgm:t>
    </dgm:pt>
  </dgm:ptLst>
  <dgm:cxnLst>
    <dgm:cxn modelId="{BEA8F017-8AAA-40B9-A7CF-E051A2013ECF}" type="presOf" srcId="{8BB847F2-5357-4E36-A676-4BF5E9E420BB}" destId="{6E5AA9C9-1316-4B51-A8EE-9DBDA1F96647}" srcOrd="0" destOrd="0" presId="urn:microsoft.com/office/officeart/2008/layout/AlternatingHexagons"/>
    <dgm:cxn modelId="{2C310812-7E9D-4B07-AB86-777B139CF57B}" type="presOf" srcId="{FC1DB2ED-89C8-4ED8-BF19-5F11AF65D1BB}" destId="{C1C7A75C-97F7-4B79-A9A7-98BE834DA2A1}" srcOrd="0" destOrd="0" presId="urn:microsoft.com/office/officeart/2008/layout/AlternatingHexagons"/>
    <dgm:cxn modelId="{EDE0A340-5234-4DAF-9A41-BF9B8A6A8049}" type="presOf" srcId="{D830E145-A915-4705-94A4-3D3272CA8BEE}" destId="{078FEA3F-05EB-469D-B256-2AE4ED59C450}" srcOrd="0" destOrd="0" presId="urn:microsoft.com/office/officeart/2008/layout/AlternatingHexagons"/>
    <dgm:cxn modelId="{81DCD895-541E-4542-AE5A-483596F81423}" type="presOf" srcId="{2FA34E52-225C-463C-8CEC-A27912F6738A}" destId="{591EBCE6-B628-4C1B-9C58-085C70986FB1}" srcOrd="0" destOrd="0" presId="urn:microsoft.com/office/officeart/2008/layout/AlternatingHexagons"/>
    <dgm:cxn modelId="{5B383653-ECAF-41B5-AFD0-B998CE9A0178}" type="presOf" srcId="{F04FD374-3700-4075-8A85-C1752EA2A6B1}" destId="{558A55ED-681F-4D9E-A125-3D7F1D1F7F6A}" srcOrd="0" destOrd="0" presId="urn:microsoft.com/office/officeart/2008/layout/AlternatingHexagons"/>
    <dgm:cxn modelId="{27BB74E9-70D5-49C1-B9E5-0F44EB603613}" srcId="{2FA34E52-225C-463C-8CEC-A27912F6738A}" destId="{F04FD374-3700-4075-8A85-C1752EA2A6B1}" srcOrd="0" destOrd="0" parTransId="{B56C9819-4A39-407B-B829-1F176C9198B3}" sibTransId="{1386BAC7-8AC5-4D53-9424-09714841DA2C}"/>
    <dgm:cxn modelId="{6A669697-F034-4743-A0C1-216D954255D0}" srcId="{2FA34E52-225C-463C-8CEC-A27912F6738A}" destId="{BAD7F4A9-275D-413E-AEAC-4B4EC24EF105}" srcOrd="1" destOrd="0" parTransId="{824CB3C6-5EF2-4E56-A6A9-961E427407D0}" sibTransId="{8421F504-E067-4DF3-AD7B-DDB35FA47291}"/>
    <dgm:cxn modelId="{7393376B-2F47-445D-8CB9-B707058BEB77}" type="presOf" srcId="{8421F504-E067-4DF3-AD7B-DDB35FA47291}" destId="{7B6B7C34-55B2-4FB4-A5D8-2426DBC1CAC6}" srcOrd="0" destOrd="0" presId="urn:microsoft.com/office/officeart/2008/layout/AlternatingHexagons"/>
    <dgm:cxn modelId="{C54CA551-A561-4BA7-BF66-D556B713FF6B}" type="presOf" srcId="{BAD7F4A9-275D-413E-AEAC-4B4EC24EF105}" destId="{7A8BB5A5-036D-4207-BB92-4A5E29E8AC6F}" srcOrd="0" destOrd="0" presId="urn:microsoft.com/office/officeart/2008/layout/AlternatingHexagons"/>
    <dgm:cxn modelId="{18861653-F614-4381-9661-EFADCBA1E224}" type="presOf" srcId="{2718361D-927D-437C-B320-D13C7163B18E}" destId="{2B322B26-6420-4B71-BC4E-077DFBD142B3}" srcOrd="0" destOrd="0" presId="urn:microsoft.com/office/officeart/2008/layout/AlternatingHexagons"/>
    <dgm:cxn modelId="{54A4429F-0942-48B4-AA65-7146E76E3F02}" type="presOf" srcId="{1386BAC7-8AC5-4D53-9424-09714841DA2C}" destId="{9CA22E05-B937-4872-BB20-3D5B0C1A4073}" srcOrd="0" destOrd="0" presId="urn:microsoft.com/office/officeart/2008/layout/AlternatingHexagons"/>
    <dgm:cxn modelId="{8BFC54B6-C437-4346-B8F1-B8D2FF507720}" srcId="{2FA34E52-225C-463C-8CEC-A27912F6738A}" destId="{FC1DB2ED-89C8-4ED8-BF19-5F11AF65D1BB}" srcOrd="2" destOrd="0" parTransId="{95FCD41F-6552-4D35-8C08-352F2C2363A0}" sibTransId="{8BB847F2-5357-4E36-A676-4BF5E9E420BB}"/>
    <dgm:cxn modelId="{D014EE26-4689-443A-A7AA-023A9406BAA2}" srcId="{2FA34E52-225C-463C-8CEC-A27912F6738A}" destId="{2718361D-927D-437C-B320-D13C7163B18E}" srcOrd="3" destOrd="0" parTransId="{6645EF19-46FD-4662-ADD7-AA9A135AA375}" sibTransId="{D830E145-A915-4705-94A4-3D3272CA8BEE}"/>
    <dgm:cxn modelId="{1A44EEAB-9A48-406A-B841-DEAAD980658E}" type="presParOf" srcId="{591EBCE6-B628-4C1B-9C58-085C70986FB1}" destId="{C5AAAC3F-0949-417E-B467-49287272D7B1}" srcOrd="0" destOrd="0" presId="urn:microsoft.com/office/officeart/2008/layout/AlternatingHexagons"/>
    <dgm:cxn modelId="{86EFEBAE-F6A0-44BD-B8B7-2DD95063AFA8}" type="presParOf" srcId="{C5AAAC3F-0949-417E-B467-49287272D7B1}" destId="{558A55ED-681F-4D9E-A125-3D7F1D1F7F6A}" srcOrd="0" destOrd="0" presId="urn:microsoft.com/office/officeart/2008/layout/AlternatingHexagons"/>
    <dgm:cxn modelId="{9381DE22-0FB9-4253-AFD1-D2F0D154F11B}" type="presParOf" srcId="{C5AAAC3F-0949-417E-B467-49287272D7B1}" destId="{675858E9-6AFA-4A26-9855-FC12A146E868}" srcOrd="1" destOrd="0" presId="urn:microsoft.com/office/officeart/2008/layout/AlternatingHexagons"/>
    <dgm:cxn modelId="{901CD15F-0396-4863-87EB-0AB6E9AAF930}" type="presParOf" srcId="{C5AAAC3F-0949-417E-B467-49287272D7B1}" destId="{59D60664-346E-4FDB-BDD7-C30AD7C4EF1A}" srcOrd="2" destOrd="0" presId="urn:microsoft.com/office/officeart/2008/layout/AlternatingHexagons"/>
    <dgm:cxn modelId="{AE632859-3B82-4828-B975-471445558F5B}" type="presParOf" srcId="{C5AAAC3F-0949-417E-B467-49287272D7B1}" destId="{08570810-82D2-436B-8688-57C0E2601FF9}" srcOrd="3" destOrd="0" presId="urn:microsoft.com/office/officeart/2008/layout/AlternatingHexagons"/>
    <dgm:cxn modelId="{E7A63262-89D5-4BFE-B30F-18F3AAD8F5C2}" type="presParOf" srcId="{C5AAAC3F-0949-417E-B467-49287272D7B1}" destId="{9CA22E05-B937-4872-BB20-3D5B0C1A4073}" srcOrd="4" destOrd="0" presId="urn:microsoft.com/office/officeart/2008/layout/AlternatingHexagons"/>
    <dgm:cxn modelId="{9CC201F9-5525-4131-8C02-BE3665954E75}" type="presParOf" srcId="{591EBCE6-B628-4C1B-9C58-085C70986FB1}" destId="{59452ED8-9B97-4C64-8492-B450A284A49A}" srcOrd="1" destOrd="0" presId="urn:microsoft.com/office/officeart/2008/layout/AlternatingHexagons"/>
    <dgm:cxn modelId="{CC39E555-8810-4ABF-9F69-AD1254E9F75E}" type="presParOf" srcId="{591EBCE6-B628-4C1B-9C58-085C70986FB1}" destId="{56CFEDD4-5BF7-473E-A082-9CA7D40D76B3}" srcOrd="2" destOrd="0" presId="urn:microsoft.com/office/officeart/2008/layout/AlternatingHexagons"/>
    <dgm:cxn modelId="{23D4407B-26E3-4A74-947F-8E31D93256A1}" type="presParOf" srcId="{56CFEDD4-5BF7-473E-A082-9CA7D40D76B3}" destId="{7A8BB5A5-036D-4207-BB92-4A5E29E8AC6F}" srcOrd="0" destOrd="0" presId="urn:microsoft.com/office/officeart/2008/layout/AlternatingHexagons"/>
    <dgm:cxn modelId="{F3F65CDA-3C8A-4F44-B1BA-9E4BDF6232CA}" type="presParOf" srcId="{56CFEDD4-5BF7-473E-A082-9CA7D40D76B3}" destId="{819BF73C-2DDA-49E5-846A-DA1FF947878C}" srcOrd="1" destOrd="0" presId="urn:microsoft.com/office/officeart/2008/layout/AlternatingHexagons"/>
    <dgm:cxn modelId="{BA26864A-C924-41AE-B2A1-CDAFD95710D9}" type="presParOf" srcId="{56CFEDD4-5BF7-473E-A082-9CA7D40D76B3}" destId="{024EDE86-7E73-40C7-9B23-A2DE1798E66D}" srcOrd="2" destOrd="0" presId="urn:microsoft.com/office/officeart/2008/layout/AlternatingHexagons"/>
    <dgm:cxn modelId="{3602DB00-2776-4ADD-8FE4-EFD23FB01409}" type="presParOf" srcId="{56CFEDD4-5BF7-473E-A082-9CA7D40D76B3}" destId="{D7C953B8-C5E5-4381-9238-EDAA83D91D01}" srcOrd="3" destOrd="0" presId="urn:microsoft.com/office/officeart/2008/layout/AlternatingHexagons"/>
    <dgm:cxn modelId="{2F9BB7E1-AFF8-4CE3-93EB-527B7D404311}" type="presParOf" srcId="{56CFEDD4-5BF7-473E-A082-9CA7D40D76B3}" destId="{7B6B7C34-55B2-4FB4-A5D8-2426DBC1CAC6}" srcOrd="4" destOrd="0" presId="urn:microsoft.com/office/officeart/2008/layout/AlternatingHexagons"/>
    <dgm:cxn modelId="{91D84412-0AF2-4AE5-BCF0-44CE926F3A5F}" type="presParOf" srcId="{591EBCE6-B628-4C1B-9C58-085C70986FB1}" destId="{4645C102-F924-423B-A389-9FADD7EF6B62}" srcOrd="3" destOrd="0" presId="urn:microsoft.com/office/officeart/2008/layout/AlternatingHexagons"/>
    <dgm:cxn modelId="{742BA180-003A-4D88-8B97-39F5E67F6670}" type="presParOf" srcId="{591EBCE6-B628-4C1B-9C58-085C70986FB1}" destId="{2607322A-399C-4DAF-9196-EE6A7191C70A}" srcOrd="4" destOrd="0" presId="urn:microsoft.com/office/officeart/2008/layout/AlternatingHexagons"/>
    <dgm:cxn modelId="{6D5ABE89-9ECB-4FA8-A1A2-AB87BC3FC23A}" type="presParOf" srcId="{2607322A-399C-4DAF-9196-EE6A7191C70A}" destId="{C1C7A75C-97F7-4B79-A9A7-98BE834DA2A1}" srcOrd="0" destOrd="0" presId="urn:microsoft.com/office/officeart/2008/layout/AlternatingHexagons"/>
    <dgm:cxn modelId="{BEF3D149-CC5A-4CFF-AABC-6B9F4796612C}" type="presParOf" srcId="{2607322A-399C-4DAF-9196-EE6A7191C70A}" destId="{FF865CA6-5C68-48F1-B65A-55A21D4497ED}" srcOrd="1" destOrd="0" presId="urn:microsoft.com/office/officeart/2008/layout/AlternatingHexagons"/>
    <dgm:cxn modelId="{A8BA1377-355E-457A-9FD1-D96E850B0212}" type="presParOf" srcId="{2607322A-399C-4DAF-9196-EE6A7191C70A}" destId="{1B839262-9AC7-4166-A78D-D209D2015E81}" srcOrd="2" destOrd="0" presId="urn:microsoft.com/office/officeart/2008/layout/AlternatingHexagons"/>
    <dgm:cxn modelId="{A542C81A-891F-4814-83F8-73094E83D0F5}" type="presParOf" srcId="{2607322A-399C-4DAF-9196-EE6A7191C70A}" destId="{964C75D0-64D8-412B-8DA8-CF1D7AF3ED20}" srcOrd="3" destOrd="0" presId="urn:microsoft.com/office/officeart/2008/layout/AlternatingHexagons"/>
    <dgm:cxn modelId="{EB222017-B01E-4CC7-9009-8BD8E181B454}" type="presParOf" srcId="{2607322A-399C-4DAF-9196-EE6A7191C70A}" destId="{6E5AA9C9-1316-4B51-A8EE-9DBDA1F96647}" srcOrd="4" destOrd="0" presId="urn:microsoft.com/office/officeart/2008/layout/AlternatingHexagons"/>
    <dgm:cxn modelId="{11C8F641-21D1-43AD-956A-C54F5EA415E0}" type="presParOf" srcId="{591EBCE6-B628-4C1B-9C58-085C70986FB1}" destId="{7787079F-E938-450B-8A72-37B10E95C3C2}" srcOrd="5" destOrd="0" presId="urn:microsoft.com/office/officeart/2008/layout/AlternatingHexagons"/>
    <dgm:cxn modelId="{004E4B2E-7A87-4E54-B0B1-EED611D41F0A}" type="presParOf" srcId="{591EBCE6-B628-4C1B-9C58-085C70986FB1}" destId="{BCE1AE01-D732-4E60-81E0-5CAB2BC370E9}" srcOrd="6" destOrd="0" presId="urn:microsoft.com/office/officeart/2008/layout/AlternatingHexagons"/>
    <dgm:cxn modelId="{9B1424A6-7C9F-4836-9159-141465C83385}" type="presParOf" srcId="{BCE1AE01-D732-4E60-81E0-5CAB2BC370E9}" destId="{2B322B26-6420-4B71-BC4E-077DFBD142B3}" srcOrd="0" destOrd="0" presId="urn:microsoft.com/office/officeart/2008/layout/AlternatingHexagons"/>
    <dgm:cxn modelId="{54E982B3-8E0D-4AE9-9228-206285462504}" type="presParOf" srcId="{BCE1AE01-D732-4E60-81E0-5CAB2BC370E9}" destId="{4040ABA8-7CFE-43F6-A163-E28877F0CAD2}" srcOrd="1" destOrd="0" presId="urn:microsoft.com/office/officeart/2008/layout/AlternatingHexagons"/>
    <dgm:cxn modelId="{1F4B1C7A-0F05-46C0-A3D3-BACD93C6FDEE}" type="presParOf" srcId="{BCE1AE01-D732-4E60-81E0-5CAB2BC370E9}" destId="{0AC2FCC4-64E1-4BDC-A8E5-694947CD2583}" srcOrd="2" destOrd="0" presId="urn:microsoft.com/office/officeart/2008/layout/AlternatingHexagons"/>
    <dgm:cxn modelId="{126D197C-23E9-4802-8B73-22FBF11F76F2}" type="presParOf" srcId="{BCE1AE01-D732-4E60-81E0-5CAB2BC370E9}" destId="{8919AA5D-A378-4FE8-A7B3-BD641A04E406}" srcOrd="3" destOrd="0" presId="urn:microsoft.com/office/officeart/2008/layout/AlternatingHexagons"/>
    <dgm:cxn modelId="{4FC95274-CFAE-4D88-BC5D-4EC9E74E8EA7}" type="presParOf" srcId="{BCE1AE01-D732-4E60-81E0-5CAB2BC370E9}" destId="{078FEA3F-05EB-469D-B256-2AE4ED59C4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D3796-9EA7-499C-8838-086A1AC39903}">
      <dsp:nvSpPr>
        <dsp:cNvPr id="0" name=""/>
        <dsp:cNvSpPr/>
      </dsp:nvSpPr>
      <dsp:spPr>
        <a:xfrm>
          <a:off x="1834688" y="34"/>
          <a:ext cx="1714057" cy="8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Целевой</a:t>
          </a:r>
          <a:endParaRPr lang="ru-RU" sz="1800" kern="1200" dirty="0"/>
        </a:p>
      </dsp:txBody>
      <dsp:txXfrm>
        <a:off x="1859789" y="25135"/>
        <a:ext cx="1663855" cy="806826"/>
      </dsp:txXfrm>
    </dsp:sp>
    <dsp:sp modelId="{0FAC8413-277F-4FC3-9109-E93421C35EEC}">
      <dsp:nvSpPr>
        <dsp:cNvPr id="0" name=""/>
        <dsp:cNvSpPr/>
      </dsp:nvSpPr>
      <dsp:spPr>
        <a:xfrm rot="3590255">
          <a:off x="3014632" y="1502686"/>
          <a:ext cx="776925" cy="2999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104620" y="1562678"/>
        <a:ext cx="596949" cy="179976"/>
      </dsp:txXfrm>
    </dsp:sp>
    <dsp:sp modelId="{EC2F0B75-C022-4039-A235-905785746D8E}">
      <dsp:nvSpPr>
        <dsp:cNvPr id="0" name=""/>
        <dsp:cNvSpPr/>
      </dsp:nvSpPr>
      <dsp:spPr>
        <a:xfrm>
          <a:off x="3171314" y="2448269"/>
          <a:ext cx="1886320" cy="8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Организационный</a:t>
          </a:r>
          <a:endParaRPr lang="ru-RU" sz="1600" kern="1200" dirty="0"/>
        </a:p>
      </dsp:txBody>
      <dsp:txXfrm>
        <a:off x="3196415" y="2473370"/>
        <a:ext cx="1836118" cy="806826"/>
      </dsp:txXfrm>
    </dsp:sp>
    <dsp:sp modelId="{DAEF0A1B-6DF0-44D1-94B3-0A49260D143F}">
      <dsp:nvSpPr>
        <dsp:cNvPr id="0" name=""/>
        <dsp:cNvSpPr/>
      </dsp:nvSpPr>
      <dsp:spPr>
        <a:xfrm rot="10791485">
          <a:off x="2330285" y="2737265"/>
          <a:ext cx="776925" cy="2999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420273" y="2797257"/>
        <a:ext cx="596949" cy="179976"/>
      </dsp:txXfrm>
    </dsp:sp>
    <dsp:sp modelId="{FEE9A20E-5D28-4E31-B9C1-D3F9B0023493}">
      <dsp:nvSpPr>
        <dsp:cNvPr id="0" name=""/>
        <dsp:cNvSpPr/>
      </dsp:nvSpPr>
      <dsp:spPr>
        <a:xfrm>
          <a:off x="348172" y="2455304"/>
          <a:ext cx="1851987" cy="8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Содержательный</a:t>
          </a:r>
          <a:endParaRPr lang="ru-RU" sz="1600" kern="1200" dirty="0"/>
        </a:p>
      </dsp:txBody>
      <dsp:txXfrm>
        <a:off x="373273" y="2480405"/>
        <a:ext cx="1801785" cy="806826"/>
      </dsp:txXfrm>
    </dsp:sp>
    <dsp:sp modelId="{B109B56F-E55C-48D4-8234-495D2E5F257A}">
      <dsp:nvSpPr>
        <dsp:cNvPr id="0" name=""/>
        <dsp:cNvSpPr/>
      </dsp:nvSpPr>
      <dsp:spPr>
        <a:xfrm rot="18000000">
          <a:off x="1594478" y="1506203"/>
          <a:ext cx="776925" cy="2999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84466" y="1566195"/>
        <a:ext cx="596949" cy="17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35F68-BE29-4DCD-84E1-15611D6E9ECF}">
      <dsp:nvSpPr>
        <dsp:cNvPr id="0" name=""/>
        <dsp:cNvSpPr/>
      </dsp:nvSpPr>
      <dsp:spPr>
        <a:xfrm>
          <a:off x="2951058" y="1559"/>
          <a:ext cx="1656187" cy="9286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1400" kern="1200" dirty="0"/>
        </a:p>
      </dsp:txBody>
      <dsp:txXfrm>
        <a:off x="2996392" y="46893"/>
        <a:ext cx="1565519" cy="838008"/>
      </dsp:txXfrm>
    </dsp:sp>
    <dsp:sp modelId="{4A103142-E1F6-4009-A7AB-069EC00D7862}">
      <dsp:nvSpPr>
        <dsp:cNvPr id="0" name=""/>
        <dsp:cNvSpPr/>
      </dsp:nvSpPr>
      <dsp:spPr>
        <a:xfrm>
          <a:off x="1923481" y="465898"/>
          <a:ext cx="3711340" cy="3711340"/>
        </a:xfrm>
        <a:custGeom>
          <a:avLst/>
          <a:gdLst/>
          <a:ahLst/>
          <a:cxnLst/>
          <a:rect l="0" t="0" r="0" b="0"/>
          <a:pathLst>
            <a:path>
              <a:moveTo>
                <a:pt x="2692207" y="199253"/>
              </a:moveTo>
              <a:arcTo wR="1855670" hR="1855670" stAng="17807703" swAng="173458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9F32E-FB87-4BCE-997F-E21748BA60F3}">
      <dsp:nvSpPr>
        <dsp:cNvPr id="0" name=""/>
        <dsp:cNvSpPr/>
      </dsp:nvSpPr>
      <dsp:spPr>
        <a:xfrm>
          <a:off x="4680551" y="1283796"/>
          <a:ext cx="1726895" cy="928676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1700" kern="1200" dirty="0"/>
        </a:p>
      </dsp:txBody>
      <dsp:txXfrm>
        <a:off x="4725885" y="1329130"/>
        <a:ext cx="1636227" cy="838008"/>
      </dsp:txXfrm>
    </dsp:sp>
    <dsp:sp modelId="{F916EF65-24D9-44F2-A241-E555BC4CB760}">
      <dsp:nvSpPr>
        <dsp:cNvPr id="0" name=""/>
        <dsp:cNvSpPr/>
      </dsp:nvSpPr>
      <dsp:spPr>
        <a:xfrm>
          <a:off x="1928590" y="532311"/>
          <a:ext cx="3711340" cy="3711340"/>
        </a:xfrm>
        <a:custGeom>
          <a:avLst/>
          <a:gdLst/>
          <a:ahLst/>
          <a:cxnLst/>
          <a:rect l="0" t="0" r="0" b="0"/>
          <a:pathLst>
            <a:path>
              <a:moveTo>
                <a:pt x="3703913" y="1689818"/>
              </a:moveTo>
              <a:arcTo wR="1855670" hR="1855670" stAng="21292339" swAng="1781781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68436-3CB2-43F9-8DDD-F7E1A810DA74}">
      <dsp:nvSpPr>
        <dsp:cNvPr id="0" name=""/>
        <dsp:cNvSpPr/>
      </dsp:nvSpPr>
      <dsp:spPr>
        <a:xfrm>
          <a:off x="4248465" y="3168347"/>
          <a:ext cx="1781501" cy="92867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Познавательное развитие</a:t>
          </a:r>
          <a:endParaRPr lang="ru-RU" sz="1700" kern="1200" dirty="0"/>
        </a:p>
      </dsp:txBody>
      <dsp:txXfrm>
        <a:off x="4293799" y="3213681"/>
        <a:ext cx="1690833" cy="838008"/>
      </dsp:txXfrm>
    </dsp:sp>
    <dsp:sp modelId="{1FE7826C-27A0-49E4-B375-D47BE8C1DFFD}">
      <dsp:nvSpPr>
        <dsp:cNvPr id="0" name=""/>
        <dsp:cNvSpPr/>
      </dsp:nvSpPr>
      <dsp:spPr>
        <a:xfrm>
          <a:off x="1904215" y="508809"/>
          <a:ext cx="3711340" cy="3711340"/>
        </a:xfrm>
        <a:custGeom>
          <a:avLst/>
          <a:gdLst/>
          <a:ahLst/>
          <a:cxnLst/>
          <a:rect l="0" t="0" r="0" b="0"/>
          <a:pathLst>
            <a:path>
              <a:moveTo>
                <a:pt x="2507922" y="3592931"/>
              </a:moveTo>
              <a:arcTo wR="1855670" hR="1855670" stAng="4165285" swAng="2469408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DF769-FA37-4FCC-844B-7886FB2C4AB9}">
      <dsp:nvSpPr>
        <dsp:cNvPr id="0" name=""/>
        <dsp:cNvSpPr/>
      </dsp:nvSpPr>
      <dsp:spPr>
        <a:xfrm>
          <a:off x="1512174" y="3168351"/>
          <a:ext cx="1776429" cy="92867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Речевое развитие</a:t>
          </a:r>
          <a:endParaRPr lang="ru-RU" sz="1700" kern="1200" dirty="0"/>
        </a:p>
      </dsp:txBody>
      <dsp:txXfrm>
        <a:off x="1557508" y="3213685"/>
        <a:ext cx="1685761" cy="838008"/>
      </dsp:txXfrm>
    </dsp:sp>
    <dsp:sp modelId="{8C8AA9FF-756E-4153-A212-CB46FEE29C6F}">
      <dsp:nvSpPr>
        <dsp:cNvPr id="0" name=""/>
        <dsp:cNvSpPr/>
      </dsp:nvSpPr>
      <dsp:spPr>
        <a:xfrm>
          <a:off x="1915592" y="559456"/>
          <a:ext cx="3711340" cy="3711340"/>
        </a:xfrm>
        <a:custGeom>
          <a:avLst/>
          <a:gdLst/>
          <a:ahLst/>
          <a:cxnLst/>
          <a:rect l="0" t="0" r="0" b="0"/>
          <a:pathLst>
            <a:path>
              <a:moveTo>
                <a:pt x="155840" y="2600043"/>
              </a:moveTo>
              <a:arcTo wR="1855670" hR="1855670" stAng="9381052" swAng="1777207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465EB-83C5-4F2B-85DA-064C065F287B}">
      <dsp:nvSpPr>
        <dsp:cNvPr id="0" name=""/>
        <dsp:cNvSpPr/>
      </dsp:nvSpPr>
      <dsp:spPr>
        <a:xfrm>
          <a:off x="1153393" y="1283796"/>
          <a:ext cx="1721823" cy="92867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Физическое развитие</a:t>
          </a:r>
          <a:endParaRPr lang="ru-RU" sz="1700" kern="1200" dirty="0"/>
        </a:p>
      </dsp:txBody>
      <dsp:txXfrm>
        <a:off x="1198727" y="1329130"/>
        <a:ext cx="1631155" cy="838008"/>
      </dsp:txXfrm>
    </dsp:sp>
    <dsp:sp modelId="{4CE8BBB3-DF7E-4CFE-BC16-B6C9ED2AEEBE}">
      <dsp:nvSpPr>
        <dsp:cNvPr id="0" name=""/>
        <dsp:cNvSpPr/>
      </dsp:nvSpPr>
      <dsp:spPr>
        <a:xfrm>
          <a:off x="1923481" y="465898"/>
          <a:ext cx="3711340" cy="3711340"/>
        </a:xfrm>
        <a:custGeom>
          <a:avLst/>
          <a:gdLst/>
          <a:ahLst/>
          <a:cxnLst/>
          <a:rect l="0" t="0" r="0" b="0"/>
          <a:pathLst>
            <a:path>
              <a:moveTo>
                <a:pt x="322616" y="810080"/>
              </a:moveTo>
              <a:arcTo wR="1855670" hR="1855670" stAng="12857712" swAng="173458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A55ED-681F-4D9E-A125-3D7F1D1F7F6A}">
      <dsp:nvSpPr>
        <dsp:cNvPr id="0" name=""/>
        <dsp:cNvSpPr/>
      </dsp:nvSpPr>
      <dsp:spPr>
        <a:xfrm rot="5400000">
          <a:off x="1337473" y="1181342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Смотры, конкурсы, выставки </a:t>
          </a:r>
          <a:endParaRPr lang="ru-RU" sz="1200" b="1" kern="1200" dirty="0">
            <a:solidFill>
              <a:srgbClr val="C00000"/>
            </a:solidFill>
          </a:endParaRPr>
        </a:p>
      </dsp:txBody>
      <dsp:txXfrm rot="-5400000">
        <a:off x="1651407" y="1323512"/>
        <a:ext cx="937305" cy="1077361"/>
      </dsp:txXfrm>
    </dsp:sp>
    <dsp:sp modelId="{675858E9-6AFA-4A26-9855-FC12A146E868}">
      <dsp:nvSpPr>
        <dsp:cNvPr id="0" name=""/>
        <dsp:cNvSpPr/>
      </dsp:nvSpPr>
      <dsp:spPr>
        <a:xfrm>
          <a:off x="4923156" y="1686737"/>
          <a:ext cx="1746734" cy="93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22E05-B937-4872-BB20-3D5B0C1A4073}">
      <dsp:nvSpPr>
        <dsp:cNvPr id="0" name=""/>
        <dsp:cNvSpPr/>
      </dsp:nvSpPr>
      <dsp:spPr>
        <a:xfrm rot="5400000">
          <a:off x="-101736" y="1181858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Деловые игры</a:t>
          </a:r>
          <a:endParaRPr lang="ru-RU" sz="1400" b="1" kern="1200" dirty="0">
            <a:solidFill>
              <a:srgbClr val="C00000"/>
            </a:solidFill>
          </a:endParaRPr>
        </a:p>
      </dsp:txBody>
      <dsp:txXfrm rot="-5400000">
        <a:off x="212198" y="1324028"/>
        <a:ext cx="937305" cy="1077361"/>
      </dsp:txXfrm>
    </dsp:sp>
    <dsp:sp modelId="{7A8BB5A5-036D-4207-BB92-4A5E29E8AC6F}">
      <dsp:nvSpPr>
        <dsp:cNvPr id="0" name=""/>
        <dsp:cNvSpPr/>
      </dsp:nvSpPr>
      <dsp:spPr>
        <a:xfrm rot="5400000">
          <a:off x="2778072" y="1181342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Беседы, дискуссии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092006" y="1323512"/>
        <a:ext cx="937305" cy="1077361"/>
      </dsp:txXfrm>
    </dsp:sp>
    <dsp:sp modelId="{819BF73C-2DDA-49E5-846A-DA1FF947878C}">
      <dsp:nvSpPr>
        <dsp:cNvPr id="0" name=""/>
        <dsp:cNvSpPr/>
      </dsp:nvSpPr>
      <dsp:spPr>
        <a:xfrm>
          <a:off x="1791198" y="1643413"/>
          <a:ext cx="1690387" cy="93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B7C34-55B2-4FB4-A5D8-2426DBC1CAC6}">
      <dsp:nvSpPr>
        <dsp:cNvPr id="0" name=""/>
        <dsp:cNvSpPr/>
      </dsp:nvSpPr>
      <dsp:spPr>
        <a:xfrm rot="5400000">
          <a:off x="4218657" y="1181342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Консультации, семинары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4532591" y="1323512"/>
        <a:ext cx="937305" cy="1077361"/>
      </dsp:txXfrm>
    </dsp:sp>
    <dsp:sp modelId="{C1C7A75C-97F7-4B79-A9A7-98BE834DA2A1}">
      <dsp:nvSpPr>
        <dsp:cNvPr id="0" name=""/>
        <dsp:cNvSpPr/>
      </dsp:nvSpPr>
      <dsp:spPr>
        <a:xfrm rot="5400000">
          <a:off x="2075869" y="2467696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5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Родительские</a:t>
          </a:r>
          <a:r>
            <a:rPr lang="ru-RU" alt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собрания 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2389803" y="2609866"/>
        <a:ext cx="937305" cy="1077361"/>
      </dsp:txXfrm>
    </dsp:sp>
    <dsp:sp modelId="{FF865CA6-5C68-48F1-B65A-55A21D4497ED}">
      <dsp:nvSpPr>
        <dsp:cNvPr id="0" name=""/>
        <dsp:cNvSpPr/>
      </dsp:nvSpPr>
      <dsp:spPr>
        <a:xfrm>
          <a:off x="5679090" y="2971932"/>
          <a:ext cx="1746734" cy="93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AA9C9-1316-4B51-A8EE-9DBDA1F96647}">
      <dsp:nvSpPr>
        <dsp:cNvPr id="0" name=""/>
        <dsp:cNvSpPr/>
      </dsp:nvSpPr>
      <dsp:spPr>
        <a:xfrm rot="5400000">
          <a:off x="636455" y="2467696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Встречи с интересными людьми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950389" y="2609866"/>
        <a:ext cx="937305" cy="1077361"/>
      </dsp:txXfrm>
    </dsp:sp>
    <dsp:sp modelId="{2B322B26-6420-4B71-BC4E-077DFBD142B3}">
      <dsp:nvSpPr>
        <dsp:cNvPr id="0" name=""/>
        <dsp:cNvSpPr/>
      </dsp:nvSpPr>
      <dsp:spPr>
        <a:xfrm rot="5400000">
          <a:off x="3515270" y="2467696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Участие в образовательной деятельности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829204" y="2609866"/>
        <a:ext cx="937305" cy="1077361"/>
      </dsp:txXfrm>
    </dsp:sp>
    <dsp:sp modelId="{4040ABA8-7CFE-43F6-A163-E28877F0CAD2}">
      <dsp:nvSpPr>
        <dsp:cNvPr id="0" name=""/>
        <dsp:cNvSpPr/>
      </dsp:nvSpPr>
      <dsp:spPr>
        <a:xfrm>
          <a:off x="1791198" y="4300452"/>
          <a:ext cx="1690387" cy="93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FEA3F-05EB-469D-B256-2AE4ED59C450}">
      <dsp:nvSpPr>
        <dsp:cNvPr id="0" name=""/>
        <dsp:cNvSpPr/>
      </dsp:nvSpPr>
      <dsp:spPr>
        <a:xfrm rot="5400000">
          <a:off x="4866922" y="2477885"/>
          <a:ext cx="1565173" cy="1361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Праздники, развлечения, совместные проекты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5180856" y="2620055"/>
        <a:ext cx="937305" cy="1077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FA64-4EB1-4FBE-AA76-A7B375BBBA3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0763-3DA5-4B66-ACB4-6EF4A8A763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948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5DE3-4B58-4B34-8E1E-A93359468999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6051-FE84-4638-914C-DD11AAB3C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2287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478D-D1E3-4879-BC27-38F3640BFA0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EE89-2BB5-4334-9DE9-0AB41B8F2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603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E8CB-4590-4421-9C2F-77C3DC329297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D6E9-A67C-43F3-BB2F-D1A8E077CC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02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920B-6569-48E5-A90B-3DC6634FFFCE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64EC-5B2D-49BB-9A5C-7572836F1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36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A3AC-F818-4DAB-AFC8-8B4F070B74A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6373-2371-41D4-B385-C31BCACD8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47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879E-12A1-4DDC-A9C7-CD8F10F54568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B158-F2CF-4C92-AFB9-ABD8FD7EBD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930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A115-8853-4572-B349-F36582BA6921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4997-46E4-4462-A1D6-60F6D7497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378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5180-2E3D-4CA8-9EAE-380CB8C2267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B348-CA14-4840-A4E5-3B2F4535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54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E7BB-DE3A-4D0D-8525-088CC74E097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6E14-6084-400E-A3C8-1C85BFD01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49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1AD7-85DA-46EC-9A79-26EF7644102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AFC1-F6D7-4265-8B21-822653477F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63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1F963-E889-4089-8A9F-8877B8D8DAB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DF5DFE-C8F4-48E3-A611-28359CC6D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068" y="2060848"/>
            <a:ext cx="7981864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Презентация основной  </a:t>
            </a:r>
            <a:b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образовательной программы </a:t>
            </a:r>
            <a:b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МДОУ детский сад № 46 г. Сочи</a:t>
            </a:r>
          </a:p>
        </p:txBody>
      </p:sp>
      <p:pic>
        <p:nvPicPr>
          <p:cNvPr id="2052" name="Picture 7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" t="18744" r="64577" b="9251"/>
          <a:stretch>
            <a:fillRect/>
          </a:stretch>
        </p:blipFill>
        <p:spPr bwMode="auto">
          <a:xfrm>
            <a:off x="467544" y="5057775"/>
            <a:ext cx="936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12361" y="1268760"/>
            <a:ext cx="8229600" cy="63341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Социально-коммуникативное развитие</a:t>
            </a:r>
            <a:r>
              <a:rPr lang="ru-RU" altLang="ru-RU" sz="2800" b="1" i="1" dirty="0" smtClean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30238" y="2205038"/>
            <a:ext cx="7993062" cy="348456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</a:t>
            </a:r>
            <a:r>
              <a:rPr lang="ru-RU" altLang="ru-RU" sz="24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6197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Познавательное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133600"/>
            <a:ext cx="7942262" cy="45259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pPr algn="just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7064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Речевое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636838"/>
            <a:ext cx="7848600" cy="452596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45856" y="1268760"/>
            <a:ext cx="8229600" cy="63341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Художественно-эстетическое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355850"/>
            <a:ext cx="7993062" cy="45259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635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Физическое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1773238"/>
            <a:ext cx="8132763" cy="452596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2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Нормативно- правовая база 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989138"/>
            <a:ext cx="8085137" cy="4525962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Федеральный закон РФ №273 от 29.12.2012г. «Об образовании в Российской Федерации»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Приказ </a:t>
            </a:r>
            <a:r>
              <a:rPr lang="ru-RU" sz="2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Минобрнауки</a:t>
            </a: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России № 1155 от 17.10.2013 «Об утверждении федерального государственного образовательного стандарта дошкольного образования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Приказ </a:t>
            </a:r>
            <a:r>
              <a:rPr lang="ru-RU" sz="2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Минобрнауки</a:t>
            </a: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 30 августа 2013 г. N 1014 «О  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 »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СанПиН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2.4.1.3648-20</a:t>
            </a:r>
            <a:endParaRPr lang="ru-RU" sz="2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Устав 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МДОУ </a:t>
            </a: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№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46</a:t>
            </a:r>
            <a:endParaRPr lang="ru-RU" sz="2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Локальные </a:t>
            </a: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акты 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МДОУ </a:t>
            </a:r>
            <a:r>
              <a:rPr lang="ru-RU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№</a:t>
            </a:r>
            <a:r>
              <a:rPr lang="ru-RU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46</a:t>
            </a:r>
            <a:endParaRPr lang="ru-RU" sz="2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1188" y="824180"/>
            <a:ext cx="8229600" cy="5762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Используемые примерные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535487"/>
          </a:xfrm>
        </p:spPr>
        <p:txBody>
          <a:bodyPr/>
          <a:lstStyle/>
          <a:p>
            <a:pPr marL="0" indent="36195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Основная образовательная программа МДОУ 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детский сад №46 г. Сочи разработана </a:t>
            </a:r>
            <a:r>
              <a:rPr lang="ru-RU" sz="1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основе Федерального государственного образовательного стандарта дошкольного образования и 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комплексной основной образовательной </a:t>
            </a:r>
            <a:r>
              <a:rPr lang="ru-RU" sz="1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программы дошкольного образования 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«От рождения до школы" под ред. Н.Е. </a:t>
            </a:r>
            <a:r>
              <a:rPr lang="ru-RU" sz="1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Вераксы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Т.с. Комаровой, М.А. Васильевой. – 4-е изд., </a:t>
            </a:r>
            <a:r>
              <a:rPr lang="ru-RU" sz="1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перераб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М.: МОЗАИКА-СИНТЕЗ, 2017.</a:t>
            </a:r>
            <a:endPara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36195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Алябьева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Е.А. Нравственно-эстетические беседы и игры с дошкольниками. -М.: ТЦ «Сфера», 2004г.</a:t>
            </a:r>
          </a:p>
          <a:p>
            <a:pPr marL="0" indent="36195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Система патриотического воспитания в ДОУ./ Авторы-составители </a:t>
            </a:r>
            <a:r>
              <a:rPr lang="ru-RU" sz="1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Е.Ю.Александрова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 др.-Волгоград: изд. «Учитель», 2007г</a:t>
            </a:r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indent="36195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 чего начинается Родина. Опыт работы по патриотическому воспитанию в ДОУ/ Под ред. Л.А. </a:t>
            </a:r>
            <a:r>
              <a:rPr lang="ru-RU" sz="1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Кондрыкинской</a:t>
            </a:r>
            <a:r>
              <a:rPr lang="ru-RU" sz="1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М.: ТЦ «Сфера», 2005г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indent="36195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Шорыгина Т.А. Беседы о правах ребенка. – М.: ТЦ «Сфера», 2008г.</a:t>
            </a:r>
            <a:endParaRPr lang="ru-RU" sz="1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36195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2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Взаимодействие педагогического коллектива с семьей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708275"/>
            <a:ext cx="8229600" cy="2189163"/>
          </a:xfrm>
        </p:spPr>
        <p:txBody>
          <a:bodyPr/>
          <a:lstStyle/>
          <a:p>
            <a:pPr marL="0" indent="625475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Важнейшим условием обеспечения целостного развития личности ребенка является развитие конструктивного взаимодействия с семьей.</a:t>
            </a:r>
          </a:p>
          <a:p>
            <a:pPr marL="0" indent="625475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Ведущая цель —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</a:t>
            </a:r>
            <a:r>
              <a:rPr lang="ru-RU" altLang="ru-RU" sz="2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социальнo</a:t>
            </a:r>
            <a:r>
              <a:rPr lang="ru-RU" alt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-педагогических ситуаций, связанных с воспитанием ребенка); обеспечение права родителей на уважение и понимание, на участие в жизни детского сада.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Формы работы с семьей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331640" y="1052736"/>
          <a:ext cx="9217024" cy="55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smtClean="0"/>
              <a:t>Наш адрес: </a:t>
            </a:r>
            <a:r>
              <a:rPr lang="ru-RU" altLang="ru-RU" sz="2800" smtClean="0"/>
              <a:t>354340, Краснодарский край, город Сочи, ул. Ульянова, 84.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smtClean="0"/>
              <a:t>Телефон/факс </a:t>
            </a:r>
            <a:r>
              <a:rPr lang="ru-RU" altLang="ru-RU" sz="2800" smtClean="0"/>
              <a:t>(8862) 240-15-16,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smtClean="0"/>
              <a:t>e-mail:</a:t>
            </a:r>
            <a:r>
              <a:rPr lang="ru-RU" altLang="ru-RU" sz="2800" smtClean="0"/>
              <a:t> ou46@edu.sochi.ru,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smtClean="0"/>
              <a:t>сайт образовательного учреждения:  http://www.sochi-schools.ru/d046</a:t>
            </a:r>
            <a:endParaRPr lang="ru-RU" altLang="ru-RU" sz="2800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«Основная  образовательная программа дошкольного образования Муниципального дошкольного образовательного бюджетного учреждения детский сад №46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– курорт СОЧИ» 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соответствии с Федеральным государственным образовательным стандартом дошкольного образования.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  обеспечивает разностороннее развитие детей в возрасте от 2 лет до 7 лет с учетом их возрастных и индивидуальных особенностей по основным направлениям: физическому, социально-коммуникативному, познавательному, речевому, художественно-эстетическому.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11560" y="1062038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Возрастной контингент воспитанников ДОУ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288" y="2420938"/>
            <a:ext cx="8229600" cy="2087562"/>
          </a:xfrm>
        </p:spPr>
        <p:txBody>
          <a:bodyPr/>
          <a:lstStyle/>
          <a:p>
            <a:pPr marL="0" indent="715963"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ДОУ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463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воспитанника, из них детей раннего дошкольного возраста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30,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дошкольного возраста –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433. </a:t>
            </a:r>
            <a:endParaRPr lang="ru-RU" alt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715963"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Также детский сад посещают дети в режиме групп кратковременного пребывания "Адаптационная"  и  "Играя, обучаюсь".  </a:t>
            </a:r>
          </a:p>
        </p:txBody>
      </p:sp>
      <p:pic>
        <p:nvPicPr>
          <p:cNvPr id="4100" name="Picture 5" descr="http://lib.exdat.com/tw_files2/urls_13/4/d-3698/3698_html_m103886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29225"/>
            <a:ext cx="27289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043608" y="2319641"/>
            <a:ext cx="786956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культуры,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личностных качеств;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учебной деятельности, обеспечивающих социальную успешность, сохранение и укрепление здоровья детей.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340768"/>
            <a:ext cx="351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Содержание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512168"/>
          </a:xfrm>
        </p:spPr>
        <p:txBody>
          <a:bodyPr/>
          <a:lstStyle/>
          <a:p>
            <a:r>
              <a:rPr lang="ru-RU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ПРОГРАММА ВКЛЮЧАЕТ  </a:t>
            </a: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ТРИ </a:t>
            </a:r>
            <a:r>
              <a:rPr lang="ru-RU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ОСНОВНЫХ РАЗДЕЛА: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94274400"/>
              </p:ext>
            </p:extLst>
          </p:nvPr>
        </p:nvGraphicFramePr>
        <p:xfrm>
          <a:off x="1907704" y="2204864"/>
          <a:ext cx="5400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039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5834" y="764704"/>
            <a:ext cx="8229600" cy="72037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Цель программы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11188" y="1844675"/>
            <a:ext cx="8229600" cy="2663825"/>
          </a:xfrm>
        </p:spPr>
        <p:txBody>
          <a:bodyPr/>
          <a:lstStyle/>
          <a:p>
            <a:pPr marL="0" indent="715963" algn="just"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Создание благоприятных условий для полноценного проживания ребенком дошкольного детства; охрана жизни и укрепление физического и психического здоровья воспитанников; </a:t>
            </a:r>
            <a:r>
              <a:rPr lang="ru-RU" alt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 социально-активной личности; развитие чувства национальной гордости, гражданского достоинства; воспитание любви к Отечеству, своему народу, готовности к его защите.</a:t>
            </a:r>
          </a:p>
        </p:txBody>
      </p:sp>
      <p:pic>
        <p:nvPicPr>
          <p:cNvPr id="6148" name="Picture 5" descr="https://img-fotki.yandex.ru/get/15519/16969765.262/0_985ea_759cd533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4695825"/>
            <a:ext cx="15478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5635" y="476672"/>
            <a:ext cx="8229600" cy="720701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Задачи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Охрана и укрепление физического и психического здоровья </a:t>
            </a: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детей;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равных возможностей для полноценного развития каждого ребенка;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преемственности целей, задач и содержания образования;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Формирование общей культуры личности детей;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вариативности и разнообразия содержания программ и организационных форм дошкольного образования;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Формирование социокультурной среды;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психолого-педагогической поддержки семьи и повышения компетентности родителей в вопросах развития и образования, охраны и укрепления здоровья детей;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Максимальное использование разнообразных видов детской деятельности;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Творческая организация воспитательно-образовательного процесса.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ru-RU" sz="2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5865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Закрепление представлений детей о семье, родственных отношениях, обязанностях членов семьи;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Ознакомление детей с историей русского народа: быта, обычаями; воспитание интереса к русскому народному творчеству;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Расширение знаний детей об истории поселка; воспитание любви к родному краю и его жителям;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 патриотического чувства; закрепление знаний государственных символов страны; систематизация знаний о природе нашей страны;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Ознакомление с боевыми традициями нашего народа; воспитание любви и уважения к защитникам Родины;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Ознакомление детей с «Конвенцией о правах ребенка»;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i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Оказание помощи ребенку в раскрытии в себе общечеловеческой сущности и осознания своей индивидуальности, особенности, неповторимости. Содействие успешной социализации детей.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800" i="1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mtClean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mtClean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692696"/>
            <a:ext cx="5040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Задачи вариативной части: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70609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+mn-ea"/>
                <a:cs typeface="Arial" panose="020B0604020202020204" pitchFamily="34" charset="0"/>
              </a:rPr>
              <a:t>Образовательные области ООП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39552" y="1700808"/>
          <a:ext cx="7560840" cy="43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1154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Возрастной контингент воспитанников ДОУ</vt:lpstr>
      <vt:lpstr>Слайд 4</vt:lpstr>
      <vt:lpstr>ПРОГРАММА ВКЛЮЧАЕТ  ТРИ ОСНОВНЫХ РАЗДЕЛА: </vt:lpstr>
      <vt:lpstr>Цель программы</vt:lpstr>
      <vt:lpstr>Задачи программы:</vt:lpstr>
      <vt:lpstr>Слайд 8</vt:lpstr>
      <vt:lpstr>Образовательные области ООП</vt:lpstr>
      <vt:lpstr>Социально-коммуникативное развитие </vt:lpstr>
      <vt:lpstr>Познавательное развитие </vt:lpstr>
      <vt:lpstr>Речевое развитие</vt:lpstr>
      <vt:lpstr>Художественно-эстетическое развитие</vt:lpstr>
      <vt:lpstr>Физическое развитие</vt:lpstr>
      <vt:lpstr>Нормативно- правовая база ООП</vt:lpstr>
      <vt:lpstr>Используемые примерные программы</vt:lpstr>
      <vt:lpstr>Взаимодействие педагогического коллектива с семьей</vt:lpstr>
      <vt:lpstr>Формы работы с семьей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46</cp:lastModifiedBy>
  <cp:revision>58</cp:revision>
  <dcterms:created xsi:type="dcterms:W3CDTF">2012-12-02T16:48:00Z</dcterms:created>
  <dcterms:modified xsi:type="dcterms:W3CDTF">2021-02-09T08:54:21Z</dcterms:modified>
</cp:coreProperties>
</file>